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2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9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1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6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FA95-A78E-8A4F-B6CF-A9C3260A4FF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CE90-97A2-0C4D-BEE6-CE32355A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Flash based AFM caches in compute 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Highlight: </a:t>
            </a:r>
            <a:r>
              <a:rPr lang="en-US" dirty="0" err="1" smtClean="0"/>
              <a:t>SpectrumScale</a:t>
            </a:r>
            <a:r>
              <a:rPr lang="en-US" dirty="0" smtClean="0"/>
              <a:t> in analytic ecosystems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presentation is to focus on how flash based AFM caches can play an integral part in analytic compute environments to optimize access to common data sets.</a:t>
            </a:r>
          </a:p>
          <a:p>
            <a:endParaRPr lang="en-US" dirty="0" smtClean="0"/>
          </a:p>
          <a:p>
            <a:r>
              <a:rPr lang="en-US" dirty="0" smtClean="0"/>
              <a:t>Assumes </a:t>
            </a:r>
            <a:r>
              <a:rPr lang="en-US" dirty="0"/>
              <a:t>that everyone in the audience knows what AFM is, what its modes are, the benefits for each of its different modes.</a:t>
            </a:r>
          </a:p>
          <a:p>
            <a:r>
              <a:rPr lang="en-US" dirty="0" smtClean="0"/>
              <a:t>Assumes that </a:t>
            </a:r>
            <a:r>
              <a:rPr lang="en-US" dirty="0"/>
              <a:t>not everyone is aware of limitations that AFM has.</a:t>
            </a:r>
          </a:p>
          <a:p>
            <a:r>
              <a:rPr lang="en-US" dirty="0" smtClean="0"/>
              <a:t>Assumes that </a:t>
            </a:r>
            <a:r>
              <a:rPr lang="en-US" dirty="0"/>
              <a:t>the potential customer cannot identify a workload that needs to be elevated to a higher performing pool of storage by using the ILM.</a:t>
            </a:r>
          </a:p>
          <a:p>
            <a:r>
              <a:rPr lang="en-US" dirty="0" smtClean="0"/>
              <a:t>This </a:t>
            </a:r>
            <a:r>
              <a:rPr lang="en-US" dirty="0"/>
              <a:t>is not to compare to Burst Buffers (IME, </a:t>
            </a:r>
            <a:r>
              <a:rPr lang="en-US" dirty="0" err="1"/>
              <a:t>Datawarp</a:t>
            </a:r>
            <a:r>
              <a:rPr lang="en-US" dirty="0"/>
              <a:t>, L2ARC,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 smtClean="0"/>
              <a:t>This </a:t>
            </a:r>
            <a:r>
              <a:rPr lang="en-US" dirty="0"/>
              <a:t>presentation is not focused on </a:t>
            </a:r>
            <a:r>
              <a:rPr lang="en-US" dirty="0" smtClean="0"/>
              <a:t>Disaster Recovery or Business Continuity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4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flash based AFM Cache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AFM </a:t>
            </a:r>
            <a:r>
              <a:rPr lang="en-US" dirty="0"/>
              <a:t>using Local Update or Single writer mode as a flash based cache to an AFM home enables transparent acceleration for large datasets by allowing them to operate out of flash storage media.</a:t>
            </a:r>
          </a:p>
          <a:p>
            <a:pPr lvl="1"/>
            <a:r>
              <a:rPr lang="en-US" dirty="0" smtClean="0"/>
              <a:t>Insulates </a:t>
            </a:r>
            <a:r>
              <a:rPr lang="en-US" dirty="0"/>
              <a:t>the AFM Home from transient data workloads.  Keeping that media less fragmented over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AFM </a:t>
            </a:r>
            <a:r>
              <a:rPr lang="en-US" dirty="0"/>
              <a:t>RO Cache - Flash media is fast (duh); you could possibly configure “localized” flash as an AFM cache adjacent to a compute cluster to provide it the highest levels of performance to input datasets (using other storage as scratch).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Rack adjacent flash SAN” use case, assuming it was $$ competitive.</a:t>
            </a:r>
          </a:p>
          <a:p>
            <a:r>
              <a:rPr lang="en-US" dirty="0" smtClean="0"/>
              <a:t>Accelerates </a:t>
            </a:r>
            <a:r>
              <a:rPr lang="en-US" dirty="0"/>
              <a:t>the following workflows tremendously:</a:t>
            </a:r>
          </a:p>
          <a:p>
            <a:pPr lvl="1"/>
            <a:r>
              <a:rPr lang="en-US" dirty="0" smtClean="0"/>
              <a:t>Media</a:t>
            </a:r>
            <a:r>
              <a:rPr lang="en-US" dirty="0"/>
              <a:t>: Video transcoding, </a:t>
            </a:r>
            <a:r>
              <a:rPr lang="en-US" dirty="0" err="1"/>
              <a:t>nDVR</a:t>
            </a:r>
            <a:r>
              <a:rPr lang="en-US" dirty="0"/>
              <a:t>/</a:t>
            </a:r>
            <a:r>
              <a:rPr lang="en-US" dirty="0" err="1"/>
              <a:t>cDVR</a:t>
            </a:r>
            <a:r>
              <a:rPr lang="en-US" dirty="0"/>
              <a:t> applications</a:t>
            </a:r>
          </a:p>
          <a:p>
            <a:pPr lvl="1"/>
            <a:r>
              <a:rPr lang="en-US" dirty="0" smtClean="0"/>
              <a:t>FSI</a:t>
            </a:r>
            <a:r>
              <a:rPr lang="en-US" dirty="0"/>
              <a:t>: SAS GRID, </a:t>
            </a:r>
            <a:r>
              <a:rPr lang="en-US" dirty="0" err="1"/>
              <a:t>Informatica</a:t>
            </a:r>
            <a:r>
              <a:rPr lang="en-US" dirty="0"/>
              <a:t>, </a:t>
            </a:r>
            <a:r>
              <a:rPr lang="en-US" dirty="0" err="1"/>
              <a:t>backtesting</a:t>
            </a:r>
            <a:r>
              <a:rPr lang="en-US" dirty="0"/>
              <a:t> (up to monthly data, depending on how large the cache is).</a:t>
            </a:r>
          </a:p>
          <a:p>
            <a:pPr lvl="2"/>
            <a:r>
              <a:rPr lang="en-US" dirty="0" smtClean="0"/>
              <a:t>Special </a:t>
            </a:r>
            <a:r>
              <a:rPr lang="en-US" dirty="0"/>
              <a:t>note that </a:t>
            </a:r>
            <a:r>
              <a:rPr lang="en-US" dirty="0" err="1"/>
              <a:t>Kx</a:t>
            </a:r>
            <a:r>
              <a:rPr lang="en-US" dirty="0"/>
              <a:t> </a:t>
            </a:r>
            <a:r>
              <a:rPr lang="en-US" dirty="0" err="1"/>
              <a:t>Kdb</a:t>
            </a:r>
            <a:r>
              <a:rPr lang="en-US" dirty="0"/>
              <a:t>+ uses </a:t>
            </a:r>
            <a:r>
              <a:rPr lang="en-US" dirty="0" err="1"/>
              <a:t>mmap</a:t>
            </a:r>
            <a:r>
              <a:rPr lang="en-US" dirty="0"/>
              <a:t>, but benefits heavily by flash if your dataset can fit into it.</a:t>
            </a:r>
          </a:p>
          <a:p>
            <a:pPr lvl="1"/>
            <a:r>
              <a:rPr lang="en-US" dirty="0" smtClean="0"/>
              <a:t>Life </a:t>
            </a:r>
            <a:r>
              <a:rPr lang="en-US" dirty="0"/>
              <a:t>Sciences: Processing sequenced data, using AFM home for long term </a:t>
            </a:r>
            <a:r>
              <a:rPr lang="en-US" dirty="0" smtClean="0"/>
              <a:t>archive</a:t>
            </a:r>
          </a:p>
          <a:p>
            <a:pPr lvl="1"/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flash based AFM Cache cautions /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general about flash, it has garbage collection.  When it kicks on, you know it and feel it in performance of the machine.</a:t>
            </a:r>
          </a:p>
          <a:p>
            <a:r>
              <a:rPr lang="en-US" dirty="0" smtClean="0"/>
              <a:t>You </a:t>
            </a:r>
            <a:r>
              <a:rPr lang="en-US" dirty="0"/>
              <a:t>must be very careful of write amplification.  Align the AFM cache block size with the FSW of the underlying storage.  Underlying storage needs to have good flash alignment.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AFM RO mode could help to avoid this.  Since you aren’t modifying the input data due to it being RO.</a:t>
            </a:r>
          </a:p>
          <a:p>
            <a:r>
              <a:rPr lang="en-US" dirty="0" smtClean="0"/>
              <a:t>Some </a:t>
            </a:r>
            <a:r>
              <a:rPr lang="en-US" dirty="0"/>
              <a:t>workloads do not benefit from flash.  Single-Shared-File with smaller IO sizes does not work well in ANY PFS.  In these modes, you need to use an alternate solution.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work-around by using Protocol node for these workloads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Tuning for the PN server should be </a:t>
            </a:r>
            <a:r>
              <a:rPr lang="en-US" dirty="0" smtClean="0"/>
              <a:t>aggressive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These </a:t>
            </a:r>
            <a:r>
              <a:rPr lang="en-US" dirty="0"/>
              <a:t>nodes should have very optimal network connectivity.  Keeping in mind that 1 port EDR IB accessed via export over </a:t>
            </a:r>
            <a:r>
              <a:rPr lang="en-US" dirty="0" err="1"/>
              <a:t>IPoIB</a:t>
            </a:r>
            <a:r>
              <a:rPr lang="en-US" dirty="0"/>
              <a:t> may be orders of magnitude higher performance than a cluster of 32 NSD Servers dual-port RDMA using GPFS.  This can be attributed by the number of clients accessing a common set of data, particularly when IO sizes are </a:t>
            </a:r>
            <a:r>
              <a:rPr lang="en-US" dirty="0" smtClean="0"/>
              <a:t>small.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Only </a:t>
            </a:r>
            <a:r>
              <a:rPr lang="en-US" dirty="0"/>
              <a:t>one of the PN Servers should be mounted for these “bad workflows” at a time and that the IP should failover between the PN’s to provide </a:t>
            </a:r>
            <a:r>
              <a:rPr lang="en-US" dirty="0" smtClean="0"/>
              <a:t>HA.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These </a:t>
            </a:r>
            <a:r>
              <a:rPr lang="en-US" dirty="0"/>
              <a:t>“bad workflows” are common, single shared file or small IO in many large shared </a:t>
            </a:r>
            <a:r>
              <a:rPr lang="en-US" dirty="0" smtClean="0"/>
              <a:t>files.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Note </a:t>
            </a:r>
            <a:r>
              <a:rPr lang="en-US" dirty="0"/>
              <a:t>for this option is that LROC can further assist in the performance improvements for these workflows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201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Flash based AFM caches in compute environments</vt:lpstr>
      <vt:lpstr>Introduction</vt:lpstr>
      <vt:lpstr>The flash based AFM Cache opportunity</vt:lpstr>
      <vt:lpstr>The flash based AFM Cache cautions / lessons learned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flash based AFM caches play a part in environments that have high tenancy</dc:title>
  <dc:creator>Microsoft Office User</dc:creator>
  <cp:lastModifiedBy>Microsoft Office User</cp:lastModifiedBy>
  <cp:revision>3</cp:revision>
  <dcterms:created xsi:type="dcterms:W3CDTF">2017-04-03T23:54:43Z</dcterms:created>
  <dcterms:modified xsi:type="dcterms:W3CDTF">2017-04-04T00:05:52Z</dcterms:modified>
</cp:coreProperties>
</file>