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61" r:id="rId1"/>
    <p:sldMasterId id="2147483991" r:id="rId2"/>
  </p:sldMasterIdLst>
  <p:notesMasterIdLst>
    <p:notesMasterId r:id="rId29"/>
  </p:notesMasterIdLst>
  <p:handoutMasterIdLst>
    <p:handoutMasterId r:id="rId30"/>
  </p:handoutMasterIdLst>
  <p:sldIdLst>
    <p:sldId id="276" r:id="rId3"/>
    <p:sldId id="332" r:id="rId4"/>
    <p:sldId id="311" r:id="rId5"/>
    <p:sldId id="264" r:id="rId6"/>
    <p:sldId id="334" r:id="rId7"/>
    <p:sldId id="277" r:id="rId8"/>
    <p:sldId id="281" r:id="rId9"/>
    <p:sldId id="296" r:id="rId10"/>
    <p:sldId id="284" r:id="rId11"/>
    <p:sldId id="307" r:id="rId12"/>
    <p:sldId id="302" r:id="rId13"/>
    <p:sldId id="301" r:id="rId14"/>
    <p:sldId id="304" r:id="rId15"/>
    <p:sldId id="335" r:id="rId16"/>
    <p:sldId id="338" r:id="rId17"/>
    <p:sldId id="339" r:id="rId18"/>
    <p:sldId id="336" r:id="rId19"/>
    <p:sldId id="337" r:id="rId20"/>
    <p:sldId id="340" r:id="rId21"/>
    <p:sldId id="341" r:id="rId22"/>
    <p:sldId id="342" r:id="rId23"/>
    <p:sldId id="343" r:id="rId24"/>
    <p:sldId id="344" r:id="rId25"/>
    <p:sldId id="345" r:id="rId26"/>
    <p:sldId id="312" r:id="rId27"/>
    <p:sldId id="330" r:id="rId28"/>
  </p:sldIdLst>
  <p:sldSz cx="9144000" cy="5148263"/>
  <p:notesSz cx="7315200" cy="9601200"/>
  <p:defaultTextStyle>
    <a:defPPr>
      <a:defRPr lang="en-US"/>
    </a:defPPr>
    <a:lvl1pPr algn="l" rtl="0" fontAlgn="base">
      <a:spcBef>
        <a:spcPct val="0"/>
      </a:spcBef>
      <a:spcAft>
        <a:spcPct val="0"/>
      </a:spcAft>
      <a:defRPr kern="1200">
        <a:solidFill>
          <a:schemeClr val="tx1"/>
        </a:solidFill>
        <a:latin typeface="Arial" charset="0"/>
        <a:ea typeface="ヒラギノ角ゴ Pro W3" charset="0"/>
        <a:cs typeface="ヒラギノ角ゴ Pro W3" charset="0"/>
      </a:defRPr>
    </a:lvl1pPr>
    <a:lvl2pPr marL="457200" algn="l" rtl="0" fontAlgn="base">
      <a:spcBef>
        <a:spcPct val="0"/>
      </a:spcBef>
      <a:spcAft>
        <a:spcPct val="0"/>
      </a:spcAft>
      <a:defRPr kern="1200">
        <a:solidFill>
          <a:schemeClr val="tx1"/>
        </a:solidFill>
        <a:latin typeface="Arial" charset="0"/>
        <a:ea typeface="ヒラギノ角ゴ Pro W3" charset="0"/>
        <a:cs typeface="ヒラギノ角ゴ Pro W3" charset="0"/>
      </a:defRPr>
    </a:lvl2pPr>
    <a:lvl3pPr marL="914400" algn="l" rtl="0" fontAlgn="base">
      <a:spcBef>
        <a:spcPct val="0"/>
      </a:spcBef>
      <a:spcAft>
        <a:spcPct val="0"/>
      </a:spcAft>
      <a:defRPr kern="1200">
        <a:solidFill>
          <a:schemeClr val="tx1"/>
        </a:solidFill>
        <a:latin typeface="Arial" charset="0"/>
        <a:ea typeface="ヒラギノ角ゴ Pro W3" charset="0"/>
        <a:cs typeface="ヒラギノ角ゴ Pro W3" charset="0"/>
      </a:defRPr>
    </a:lvl3pPr>
    <a:lvl4pPr marL="1371600" algn="l" rtl="0" fontAlgn="base">
      <a:spcBef>
        <a:spcPct val="0"/>
      </a:spcBef>
      <a:spcAft>
        <a:spcPct val="0"/>
      </a:spcAft>
      <a:defRPr kern="1200">
        <a:solidFill>
          <a:schemeClr val="tx1"/>
        </a:solidFill>
        <a:latin typeface="Arial" charset="0"/>
        <a:ea typeface="ヒラギノ角ゴ Pro W3" charset="0"/>
        <a:cs typeface="ヒラギノ角ゴ Pro W3" charset="0"/>
      </a:defRPr>
    </a:lvl4pPr>
    <a:lvl5pPr marL="1828800" algn="l" rtl="0" fontAlgn="base">
      <a:spcBef>
        <a:spcPct val="0"/>
      </a:spcBef>
      <a:spcAft>
        <a:spcPct val="0"/>
      </a:spcAft>
      <a:defRPr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kern="1200">
        <a:solidFill>
          <a:schemeClr val="tx1"/>
        </a:solidFill>
        <a:latin typeface="Arial" charset="0"/>
        <a:ea typeface="ヒラギノ角ゴ Pro W3" charset="0"/>
        <a:cs typeface="ヒラギノ角ゴ Pro W3" charset="0"/>
      </a:defRPr>
    </a:lvl9pPr>
  </p:defaultTextStyle>
  <p:extLst>
    <p:ext uri="{EFAFB233-063F-42B5-8137-9DF3F51BA10A}">
      <p15:sldGuideLst xmlns:p15="http://schemas.microsoft.com/office/powerpoint/2012/main">
        <p15:guide id="1" orient="horz" pos="162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354D"/>
    <a:srgbClr val="16273E"/>
    <a:srgbClr val="C7C8D7"/>
    <a:srgbClr val="DADBEA"/>
    <a:srgbClr val="E0E1F1"/>
    <a:srgbClr val="95A9C7"/>
    <a:srgbClr val="D60000"/>
    <a:srgbClr val="1E345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231" autoAdjust="0"/>
  </p:normalViewPr>
  <p:slideViewPr>
    <p:cSldViewPr>
      <p:cViewPr varScale="1">
        <p:scale>
          <a:sx n="72" d="100"/>
          <a:sy n="72" d="100"/>
        </p:scale>
        <p:origin x="926" y="43"/>
      </p:cViewPr>
      <p:guideLst>
        <p:guide orient="horz" pos="1622"/>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4E5B89-CCB4-46DE-95B7-6F4EC3260B48}"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07D1D175-9E90-4B2D-AEE9-892B5538CD59}">
      <dgm:prSet phldrT="[Text]" custT="1"/>
      <dgm:spPr/>
      <dgm:t>
        <a:bodyPr/>
        <a:lstStyle/>
        <a:p>
          <a:r>
            <a:rPr lang="de-DE" sz="800" dirty="0"/>
            <a:t>initiate mmbackup</a:t>
          </a:r>
          <a:endParaRPr lang="en-US" sz="800" dirty="0"/>
        </a:p>
      </dgm:t>
    </dgm:pt>
    <dgm:pt modelId="{F11A1107-8AF1-467C-8791-006F20287DDA}" type="parTrans" cxnId="{B1DF91C1-8DF6-4A35-AEF5-EB1AB233CB1C}">
      <dgm:prSet/>
      <dgm:spPr/>
      <dgm:t>
        <a:bodyPr/>
        <a:lstStyle/>
        <a:p>
          <a:endParaRPr lang="en-US" sz="800"/>
        </a:p>
      </dgm:t>
    </dgm:pt>
    <dgm:pt modelId="{B6FC8FBB-A918-4F83-AA35-58FE3466B225}" type="sibTrans" cxnId="{B1DF91C1-8DF6-4A35-AEF5-EB1AB233CB1C}">
      <dgm:prSet/>
      <dgm:spPr/>
      <dgm:t>
        <a:bodyPr/>
        <a:lstStyle/>
        <a:p>
          <a:endParaRPr lang="en-US" sz="800"/>
        </a:p>
      </dgm:t>
    </dgm:pt>
    <dgm:pt modelId="{AE827C8A-112A-4633-8669-F6FFCB2753CA}">
      <dgm:prSet phldrT="[Text]" custT="1"/>
      <dgm:spPr/>
      <dgm:t>
        <a:bodyPr/>
        <a:lstStyle/>
        <a:p>
          <a:r>
            <a:rPr lang="de-DE" sz="800" dirty="0"/>
            <a:t>Optional: query Spectrum Protect server</a:t>
          </a:r>
          <a:endParaRPr lang="en-US" sz="800" dirty="0"/>
        </a:p>
      </dgm:t>
    </dgm:pt>
    <dgm:pt modelId="{CDB6D40F-F9F8-4F9F-A45B-CCF0A1E5D473}" type="parTrans" cxnId="{80B8388E-0185-474D-98E0-46FC112D1368}">
      <dgm:prSet/>
      <dgm:spPr/>
      <dgm:t>
        <a:bodyPr/>
        <a:lstStyle/>
        <a:p>
          <a:endParaRPr lang="en-US" sz="800"/>
        </a:p>
      </dgm:t>
    </dgm:pt>
    <dgm:pt modelId="{03AB205E-78A4-4DBD-836C-2E8B9C34F361}" type="sibTrans" cxnId="{80B8388E-0185-474D-98E0-46FC112D1368}">
      <dgm:prSet/>
      <dgm:spPr/>
      <dgm:t>
        <a:bodyPr/>
        <a:lstStyle/>
        <a:p>
          <a:endParaRPr lang="en-US" sz="800"/>
        </a:p>
      </dgm:t>
    </dgm:pt>
    <dgm:pt modelId="{CB32F865-F011-4673-AB21-62B8A23A9EB5}">
      <dgm:prSet phldrT="[Text]" custT="1"/>
      <dgm:spPr>
        <a:ln>
          <a:solidFill>
            <a:schemeClr val="bg1"/>
          </a:solidFill>
        </a:ln>
      </dgm:spPr>
      <dgm:t>
        <a:bodyPr/>
        <a:lstStyle/>
        <a:p>
          <a:r>
            <a:rPr lang="de-DE" sz="800" dirty="0"/>
            <a:t>Calculate backup activities</a:t>
          </a:r>
          <a:endParaRPr lang="en-US" sz="800" dirty="0"/>
        </a:p>
      </dgm:t>
    </dgm:pt>
    <dgm:pt modelId="{FE61C0DA-C6C6-4922-809C-20E239FCCC1E}" type="parTrans" cxnId="{A0C31FFB-E159-48B2-BB9D-1854B9660098}">
      <dgm:prSet/>
      <dgm:spPr/>
      <dgm:t>
        <a:bodyPr/>
        <a:lstStyle/>
        <a:p>
          <a:endParaRPr lang="en-US" sz="800"/>
        </a:p>
      </dgm:t>
    </dgm:pt>
    <dgm:pt modelId="{5910D4F5-61C6-4045-A18A-D7232F152381}" type="sibTrans" cxnId="{A0C31FFB-E159-48B2-BB9D-1854B9660098}">
      <dgm:prSet/>
      <dgm:spPr/>
      <dgm:t>
        <a:bodyPr/>
        <a:lstStyle/>
        <a:p>
          <a:endParaRPr lang="en-US" sz="800"/>
        </a:p>
      </dgm:t>
    </dgm:pt>
    <dgm:pt modelId="{3E23FBB5-579A-4F4D-B3E5-BF3D84D59F89}">
      <dgm:prSet phldrT="[Text]" custT="1"/>
      <dgm:spPr/>
      <dgm:t>
        <a:bodyPr/>
        <a:lstStyle/>
        <a:p>
          <a:r>
            <a:rPr lang="de-DE" sz="800" dirty="0"/>
            <a:t>Expire deleted files</a:t>
          </a:r>
          <a:endParaRPr lang="en-US" sz="800" dirty="0"/>
        </a:p>
      </dgm:t>
    </dgm:pt>
    <dgm:pt modelId="{017C1CF2-DC32-45CC-928D-39193D5EDDBD}" type="parTrans" cxnId="{7CCB5F73-1876-4C97-913A-5E89FF701C37}">
      <dgm:prSet/>
      <dgm:spPr/>
      <dgm:t>
        <a:bodyPr/>
        <a:lstStyle/>
        <a:p>
          <a:endParaRPr lang="en-US" sz="800"/>
        </a:p>
      </dgm:t>
    </dgm:pt>
    <dgm:pt modelId="{A032EA5F-0986-4AFB-AA56-C32254B94E23}" type="sibTrans" cxnId="{7CCB5F73-1876-4C97-913A-5E89FF701C37}">
      <dgm:prSet/>
      <dgm:spPr/>
      <dgm:t>
        <a:bodyPr/>
        <a:lstStyle/>
        <a:p>
          <a:endParaRPr lang="en-US" sz="800"/>
        </a:p>
      </dgm:t>
    </dgm:pt>
    <dgm:pt modelId="{162ADFBF-A345-4083-B167-9C9B8842CF9A}">
      <dgm:prSet custT="1"/>
      <dgm:spPr/>
      <dgm:t>
        <a:bodyPr/>
        <a:lstStyle/>
        <a:p>
          <a:r>
            <a:rPr lang="de-DE" sz="800" dirty="0"/>
            <a:t>Analyse result and finish backup run</a:t>
          </a:r>
          <a:endParaRPr lang="en-US" sz="800" dirty="0"/>
        </a:p>
      </dgm:t>
    </dgm:pt>
    <dgm:pt modelId="{32D2CC89-AF23-46A1-BA33-D946D53C485E}" type="parTrans" cxnId="{99A2E4CB-2558-4146-8E43-DC7F833AC160}">
      <dgm:prSet/>
      <dgm:spPr/>
      <dgm:t>
        <a:bodyPr/>
        <a:lstStyle/>
        <a:p>
          <a:endParaRPr lang="en-US" sz="800"/>
        </a:p>
      </dgm:t>
    </dgm:pt>
    <dgm:pt modelId="{26C96083-EAF5-4825-91F9-F86C64F6965C}" type="sibTrans" cxnId="{99A2E4CB-2558-4146-8E43-DC7F833AC160}">
      <dgm:prSet/>
      <dgm:spPr/>
      <dgm:t>
        <a:bodyPr/>
        <a:lstStyle/>
        <a:p>
          <a:endParaRPr lang="en-US" sz="800"/>
        </a:p>
      </dgm:t>
    </dgm:pt>
    <dgm:pt modelId="{BA23DAB8-7179-41C7-BFB2-96F113A2BDCD}">
      <dgm:prSet phldrT="[Text]" custT="1"/>
      <dgm:spPr/>
      <dgm:t>
        <a:bodyPr/>
        <a:lstStyle/>
        <a:p>
          <a:r>
            <a:rPr lang="de-DE" sz="800" dirty="0"/>
            <a:t>Evaluate environment</a:t>
          </a:r>
          <a:endParaRPr lang="en-US" sz="800" dirty="0"/>
        </a:p>
      </dgm:t>
    </dgm:pt>
    <dgm:pt modelId="{0B1E1BBF-2B67-43BA-94CA-935BBFCA0C43}" type="parTrans" cxnId="{3E3A462A-30A7-482F-A735-DB7CE94B3546}">
      <dgm:prSet/>
      <dgm:spPr/>
      <dgm:t>
        <a:bodyPr/>
        <a:lstStyle/>
        <a:p>
          <a:endParaRPr lang="en-US"/>
        </a:p>
      </dgm:t>
    </dgm:pt>
    <dgm:pt modelId="{0867E186-76FB-423D-A923-72FE2DF1AC02}" type="sibTrans" cxnId="{3E3A462A-30A7-482F-A735-DB7CE94B3546}">
      <dgm:prSet/>
      <dgm:spPr/>
      <dgm:t>
        <a:bodyPr/>
        <a:lstStyle/>
        <a:p>
          <a:endParaRPr lang="en-US"/>
        </a:p>
      </dgm:t>
    </dgm:pt>
    <dgm:pt modelId="{5DA9A4F4-F8F7-4B21-85D2-A28238BD6426}">
      <dgm:prSet phldrT="[Text]" custT="1"/>
      <dgm:spPr/>
      <dgm:t>
        <a:bodyPr/>
        <a:lstStyle/>
        <a:p>
          <a:r>
            <a:rPr lang="de-DE" sz="800" dirty="0"/>
            <a:t>Backup new and changed files</a:t>
          </a:r>
          <a:endParaRPr lang="en-US" sz="800" dirty="0"/>
        </a:p>
      </dgm:t>
    </dgm:pt>
    <dgm:pt modelId="{4896A9C0-8506-4F28-91A7-BF4BFF9EDA2F}" type="parTrans" cxnId="{A1AA83B6-AE9B-4CB6-8E91-3CDF4220E38F}">
      <dgm:prSet/>
      <dgm:spPr/>
      <dgm:t>
        <a:bodyPr/>
        <a:lstStyle/>
        <a:p>
          <a:endParaRPr lang="en-US"/>
        </a:p>
      </dgm:t>
    </dgm:pt>
    <dgm:pt modelId="{4B3897CB-0B19-4030-89D5-571ABE0BBEBC}" type="sibTrans" cxnId="{A1AA83B6-AE9B-4CB6-8E91-3CDF4220E38F}">
      <dgm:prSet/>
      <dgm:spPr/>
      <dgm:t>
        <a:bodyPr/>
        <a:lstStyle/>
        <a:p>
          <a:endParaRPr lang="en-US"/>
        </a:p>
      </dgm:t>
    </dgm:pt>
    <dgm:pt modelId="{B7477D3F-A001-4BA3-9463-47CF66935168}">
      <dgm:prSet phldrT="[Text]" custT="1"/>
      <dgm:spPr>
        <a:ln>
          <a:solidFill>
            <a:schemeClr val="bg1"/>
          </a:solidFill>
        </a:ln>
      </dgm:spPr>
      <dgm:t>
        <a:bodyPr/>
        <a:lstStyle/>
        <a:p>
          <a:r>
            <a:rPr lang="de-DE" sz="800"/>
            <a:t>Perform file system scan</a:t>
          </a:r>
          <a:endParaRPr lang="en-US" sz="800" dirty="0"/>
        </a:p>
      </dgm:t>
    </dgm:pt>
    <dgm:pt modelId="{75906077-808C-4D75-B4DA-39D16FD8BBFB}" type="parTrans" cxnId="{480A7496-0325-41DF-A23C-0E16F6FD3BEB}">
      <dgm:prSet/>
      <dgm:spPr/>
      <dgm:t>
        <a:bodyPr/>
        <a:lstStyle/>
        <a:p>
          <a:endParaRPr lang="en-US"/>
        </a:p>
      </dgm:t>
    </dgm:pt>
    <dgm:pt modelId="{C652AB06-DD91-4ABA-9DF7-A128814E91B0}" type="sibTrans" cxnId="{480A7496-0325-41DF-A23C-0E16F6FD3BEB}">
      <dgm:prSet/>
      <dgm:spPr/>
      <dgm:t>
        <a:bodyPr/>
        <a:lstStyle/>
        <a:p>
          <a:endParaRPr lang="en-US"/>
        </a:p>
      </dgm:t>
    </dgm:pt>
    <dgm:pt modelId="{8883DFD0-5571-43DB-9398-47494635689F}" type="pres">
      <dgm:prSet presAssocID="{CC4E5B89-CCB4-46DE-95B7-6F4EC3260B48}" presName="Name0" presStyleCnt="0">
        <dgm:presLayoutVars>
          <dgm:dir/>
          <dgm:resizeHandles val="exact"/>
        </dgm:presLayoutVars>
      </dgm:prSet>
      <dgm:spPr/>
      <dgm:t>
        <a:bodyPr/>
        <a:lstStyle/>
        <a:p>
          <a:endParaRPr lang="en-US"/>
        </a:p>
      </dgm:t>
    </dgm:pt>
    <dgm:pt modelId="{DBBA7325-F0BF-4039-96DC-0538A0F1F0B9}" type="pres">
      <dgm:prSet presAssocID="{CC4E5B89-CCB4-46DE-95B7-6F4EC3260B48}" presName="cycle" presStyleCnt="0"/>
      <dgm:spPr/>
    </dgm:pt>
    <dgm:pt modelId="{8D4864A7-1292-4509-9C3A-F496E67F53AD}" type="pres">
      <dgm:prSet presAssocID="{07D1D175-9E90-4B2D-AEE9-892B5538CD59}" presName="nodeFirstNode" presStyleLbl="node1" presStyleIdx="0" presStyleCnt="8">
        <dgm:presLayoutVars>
          <dgm:bulletEnabled val="1"/>
        </dgm:presLayoutVars>
      </dgm:prSet>
      <dgm:spPr/>
      <dgm:t>
        <a:bodyPr/>
        <a:lstStyle/>
        <a:p>
          <a:endParaRPr lang="en-US"/>
        </a:p>
      </dgm:t>
    </dgm:pt>
    <dgm:pt modelId="{DF7F7981-D3FD-4461-AEC6-9DA308128DB7}" type="pres">
      <dgm:prSet presAssocID="{B6FC8FBB-A918-4F83-AA35-58FE3466B225}" presName="sibTransFirstNode" presStyleLbl="bgShp" presStyleIdx="0" presStyleCnt="1"/>
      <dgm:spPr/>
      <dgm:t>
        <a:bodyPr/>
        <a:lstStyle/>
        <a:p>
          <a:endParaRPr lang="en-US"/>
        </a:p>
      </dgm:t>
    </dgm:pt>
    <dgm:pt modelId="{32283F19-318A-486F-9071-B68F7D57ABF4}" type="pres">
      <dgm:prSet presAssocID="{BA23DAB8-7179-41C7-BFB2-96F113A2BDCD}" presName="nodeFollowingNodes" presStyleLbl="node1" presStyleIdx="1" presStyleCnt="8" custRadScaleRad="103519" custRadScaleInc="11864">
        <dgm:presLayoutVars>
          <dgm:bulletEnabled val="1"/>
        </dgm:presLayoutVars>
      </dgm:prSet>
      <dgm:spPr/>
      <dgm:t>
        <a:bodyPr/>
        <a:lstStyle/>
        <a:p>
          <a:endParaRPr lang="en-US"/>
        </a:p>
      </dgm:t>
    </dgm:pt>
    <dgm:pt modelId="{A9DB9AF0-4D83-4F34-A827-BE84070586BB}" type="pres">
      <dgm:prSet presAssocID="{AE827C8A-112A-4633-8669-F6FFCB2753CA}" presName="nodeFollowingNodes" presStyleLbl="node1" presStyleIdx="2" presStyleCnt="8" custRadScaleRad="109891" custRadScaleInc="-6603">
        <dgm:presLayoutVars>
          <dgm:bulletEnabled val="1"/>
        </dgm:presLayoutVars>
      </dgm:prSet>
      <dgm:spPr/>
      <dgm:t>
        <a:bodyPr/>
        <a:lstStyle/>
        <a:p>
          <a:endParaRPr lang="en-US"/>
        </a:p>
      </dgm:t>
    </dgm:pt>
    <dgm:pt modelId="{83318A9A-01A1-44A5-91F9-478756F74F9C}" type="pres">
      <dgm:prSet presAssocID="{B7477D3F-A001-4BA3-9463-47CF66935168}" presName="nodeFollowingNodes" presStyleLbl="node1" presStyleIdx="3" presStyleCnt="8" custRadScaleRad="104106" custRadScaleInc="-22285">
        <dgm:presLayoutVars>
          <dgm:bulletEnabled val="1"/>
        </dgm:presLayoutVars>
      </dgm:prSet>
      <dgm:spPr/>
      <dgm:t>
        <a:bodyPr/>
        <a:lstStyle/>
        <a:p>
          <a:endParaRPr lang="en-US"/>
        </a:p>
      </dgm:t>
    </dgm:pt>
    <dgm:pt modelId="{89E755D8-451F-4226-879C-9247B394F41D}" type="pres">
      <dgm:prSet presAssocID="{CB32F865-F011-4673-AB21-62B8A23A9EB5}" presName="nodeFollowingNodes" presStyleLbl="node1" presStyleIdx="4" presStyleCnt="8" custRadScaleRad="109752" custRadScaleInc="3217">
        <dgm:presLayoutVars>
          <dgm:bulletEnabled val="1"/>
        </dgm:presLayoutVars>
      </dgm:prSet>
      <dgm:spPr/>
      <dgm:t>
        <a:bodyPr/>
        <a:lstStyle/>
        <a:p>
          <a:endParaRPr lang="en-US"/>
        </a:p>
      </dgm:t>
    </dgm:pt>
    <dgm:pt modelId="{7E4C2140-4F3D-435C-8270-4A806FBB039E}" type="pres">
      <dgm:prSet presAssocID="{3E23FBB5-579A-4F4D-B3E5-BF3D84D59F89}" presName="nodeFollowingNodes" presStyleLbl="node1" presStyleIdx="5" presStyleCnt="8" custRadScaleRad="104115" custRadScaleInc="24569">
        <dgm:presLayoutVars>
          <dgm:bulletEnabled val="1"/>
        </dgm:presLayoutVars>
      </dgm:prSet>
      <dgm:spPr/>
      <dgm:t>
        <a:bodyPr/>
        <a:lstStyle/>
        <a:p>
          <a:endParaRPr lang="en-US"/>
        </a:p>
      </dgm:t>
    </dgm:pt>
    <dgm:pt modelId="{305576A7-5581-4C26-B5D2-CCC6C1271214}" type="pres">
      <dgm:prSet presAssocID="{5DA9A4F4-F8F7-4B21-85D2-A28238BD6426}" presName="nodeFollowingNodes" presStyleLbl="node1" presStyleIdx="6" presStyleCnt="8" custRadScaleRad="110748">
        <dgm:presLayoutVars>
          <dgm:bulletEnabled val="1"/>
        </dgm:presLayoutVars>
      </dgm:prSet>
      <dgm:spPr/>
      <dgm:t>
        <a:bodyPr/>
        <a:lstStyle/>
        <a:p>
          <a:endParaRPr lang="en-US"/>
        </a:p>
      </dgm:t>
    </dgm:pt>
    <dgm:pt modelId="{27352B94-0180-4386-B33D-BE6F4017BCDF}" type="pres">
      <dgm:prSet presAssocID="{162ADFBF-A345-4083-B167-9C9B8842CF9A}" presName="nodeFollowingNodes" presStyleLbl="node1" presStyleIdx="7" presStyleCnt="8" custRadScaleRad="105790" custRadScaleInc="-14448">
        <dgm:presLayoutVars>
          <dgm:bulletEnabled val="1"/>
        </dgm:presLayoutVars>
      </dgm:prSet>
      <dgm:spPr/>
      <dgm:t>
        <a:bodyPr/>
        <a:lstStyle/>
        <a:p>
          <a:endParaRPr lang="en-US"/>
        </a:p>
      </dgm:t>
    </dgm:pt>
  </dgm:ptLst>
  <dgm:cxnLst>
    <dgm:cxn modelId="{B27D35E5-E17F-4D53-8B0F-5353C81A6000}" type="presOf" srcId="{5DA9A4F4-F8F7-4B21-85D2-A28238BD6426}" destId="{305576A7-5581-4C26-B5D2-CCC6C1271214}" srcOrd="0" destOrd="0" presId="urn:microsoft.com/office/officeart/2005/8/layout/cycle3"/>
    <dgm:cxn modelId="{480A7496-0325-41DF-A23C-0E16F6FD3BEB}" srcId="{CC4E5B89-CCB4-46DE-95B7-6F4EC3260B48}" destId="{B7477D3F-A001-4BA3-9463-47CF66935168}" srcOrd="3" destOrd="0" parTransId="{75906077-808C-4D75-B4DA-39D16FD8BBFB}" sibTransId="{C652AB06-DD91-4ABA-9DF7-A128814E91B0}"/>
    <dgm:cxn modelId="{E83B229B-4A8A-40D3-B90F-C3E741EB3192}" type="presOf" srcId="{AE827C8A-112A-4633-8669-F6FFCB2753CA}" destId="{A9DB9AF0-4D83-4F34-A827-BE84070586BB}" srcOrd="0" destOrd="0" presId="urn:microsoft.com/office/officeart/2005/8/layout/cycle3"/>
    <dgm:cxn modelId="{99A2E4CB-2558-4146-8E43-DC7F833AC160}" srcId="{CC4E5B89-CCB4-46DE-95B7-6F4EC3260B48}" destId="{162ADFBF-A345-4083-B167-9C9B8842CF9A}" srcOrd="7" destOrd="0" parTransId="{32D2CC89-AF23-46A1-BA33-D946D53C485E}" sibTransId="{26C96083-EAF5-4825-91F9-F86C64F6965C}"/>
    <dgm:cxn modelId="{78F9905B-1A61-4213-B94B-9F90C3A8F73B}" type="presOf" srcId="{B7477D3F-A001-4BA3-9463-47CF66935168}" destId="{83318A9A-01A1-44A5-91F9-478756F74F9C}" srcOrd="0" destOrd="0" presId="urn:microsoft.com/office/officeart/2005/8/layout/cycle3"/>
    <dgm:cxn modelId="{1DF14024-4F0B-48AB-B85A-D4868FB869B0}" type="presOf" srcId="{B6FC8FBB-A918-4F83-AA35-58FE3466B225}" destId="{DF7F7981-D3FD-4461-AEC6-9DA308128DB7}" srcOrd="0" destOrd="0" presId="urn:microsoft.com/office/officeart/2005/8/layout/cycle3"/>
    <dgm:cxn modelId="{B1DF91C1-8DF6-4A35-AEF5-EB1AB233CB1C}" srcId="{CC4E5B89-CCB4-46DE-95B7-6F4EC3260B48}" destId="{07D1D175-9E90-4B2D-AEE9-892B5538CD59}" srcOrd="0" destOrd="0" parTransId="{F11A1107-8AF1-467C-8791-006F20287DDA}" sibTransId="{B6FC8FBB-A918-4F83-AA35-58FE3466B225}"/>
    <dgm:cxn modelId="{095401D0-00D9-456A-9372-10A9DB530011}" type="presOf" srcId="{CC4E5B89-CCB4-46DE-95B7-6F4EC3260B48}" destId="{8883DFD0-5571-43DB-9398-47494635689F}" srcOrd="0" destOrd="0" presId="urn:microsoft.com/office/officeart/2005/8/layout/cycle3"/>
    <dgm:cxn modelId="{A1AA83B6-AE9B-4CB6-8E91-3CDF4220E38F}" srcId="{CC4E5B89-CCB4-46DE-95B7-6F4EC3260B48}" destId="{5DA9A4F4-F8F7-4B21-85D2-A28238BD6426}" srcOrd="6" destOrd="0" parTransId="{4896A9C0-8506-4F28-91A7-BF4BFF9EDA2F}" sibTransId="{4B3897CB-0B19-4030-89D5-571ABE0BBEBC}"/>
    <dgm:cxn modelId="{7040B2EC-82CF-4B69-B686-F9599D863478}" type="presOf" srcId="{BA23DAB8-7179-41C7-BFB2-96F113A2BDCD}" destId="{32283F19-318A-486F-9071-B68F7D57ABF4}" srcOrd="0" destOrd="0" presId="urn:microsoft.com/office/officeart/2005/8/layout/cycle3"/>
    <dgm:cxn modelId="{884CCB1B-EBC4-4FB7-988E-CDF31A1C9E02}" type="presOf" srcId="{07D1D175-9E90-4B2D-AEE9-892B5538CD59}" destId="{8D4864A7-1292-4509-9C3A-F496E67F53AD}" srcOrd="0" destOrd="0" presId="urn:microsoft.com/office/officeart/2005/8/layout/cycle3"/>
    <dgm:cxn modelId="{D0C68AE7-11E6-41E3-A9EA-3805B1CE005E}" type="presOf" srcId="{CB32F865-F011-4673-AB21-62B8A23A9EB5}" destId="{89E755D8-451F-4226-879C-9247B394F41D}" srcOrd="0" destOrd="0" presId="urn:microsoft.com/office/officeart/2005/8/layout/cycle3"/>
    <dgm:cxn modelId="{1DDA71BB-40B4-4543-8C9B-4FF20AFA9F8D}" type="presOf" srcId="{3E23FBB5-579A-4F4D-B3E5-BF3D84D59F89}" destId="{7E4C2140-4F3D-435C-8270-4A806FBB039E}" srcOrd="0" destOrd="0" presId="urn:microsoft.com/office/officeart/2005/8/layout/cycle3"/>
    <dgm:cxn modelId="{B57DCA1C-6D68-4D56-A3CA-7C7E63B90753}" type="presOf" srcId="{162ADFBF-A345-4083-B167-9C9B8842CF9A}" destId="{27352B94-0180-4386-B33D-BE6F4017BCDF}" srcOrd="0" destOrd="0" presId="urn:microsoft.com/office/officeart/2005/8/layout/cycle3"/>
    <dgm:cxn modelId="{7CCB5F73-1876-4C97-913A-5E89FF701C37}" srcId="{CC4E5B89-CCB4-46DE-95B7-6F4EC3260B48}" destId="{3E23FBB5-579A-4F4D-B3E5-BF3D84D59F89}" srcOrd="5" destOrd="0" parTransId="{017C1CF2-DC32-45CC-928D-39193D5EDDBD}" sibTransId="{A032EA5F-0986-4AFB-AA56-C32254B94E23}"/>
    <dgm:cxn modelId="{A0C31FFB-E159-48B2-BB9D-1854B9660098}" srcId="{CC4E5B89-CCB4-46DE-95B7-6F4EC3260B48}" destId="{CB32F865-F011-4673-AB21-62B8A23A9EB5}" srcOrd="4" destOrd="0" parTransId="{FE61C0DA-C6C6-4922-809C-20E239FCCC1E}" sibTransId="{5910D4F5-61C6-4045-A18A-D7232F152381}"/>
    <dgm:cxn modelId="{3E3A462A-30A7-482F-A735-DB7CE94B3546}" srcId="{CC4E5B89-CCB4-46DE-95B7-6F4EC3260B48}" destId="{BA23DAB8-7179-41C7-BFB2-96F113A2BDCD}" srcOrd="1" destOrd="0" parTransId="{0B1E1BBF-2B67-43BA-94CA-935BBFCA0C43}" sibTransId="{0867E186-76FB-423D-A923-72FE2DF1AC02}"/>
    <dgm:cxn modelId="{80B8388E-0185-474D-98E0-46FC112D1368}" srcId="{CC4E5B89-CCB4-46DE-95B7-6F4EC3260B48}" destId="{AE827C8A-112A-4633-8669-F6FFCB2753CA}" srcOrd="2" destOrd="0" parTransId="{CDB6D40F-F9F8-4F9F-A45B-CCF0A1E5D473}" sibTransId="{03AB205E-78A4-4DBD-836C-2E8B9C34F361}"/>
    <dgm:cxn modelId="{9B6C12CB-042B-438F-B4AE-90934381A568}" type="presParOf" srcId="{8883DFD0-5571-43DB-9398-47494635689F}" destId="{DBBA7325-F0BF-4039-96DC-0538A0F1F0B9}" srcOrd="0" destOrd="0" presId="urn:microsoft.com/office/officeart/2005/8/layout/cycle3"/>
    <dgm:cxn modelId="{7A16631B-D8B3-460E-A351-51894BA8BFB7}" type="presParOf" srcId="{DBBA7325-F0BF-4039-96DC-0538A0F1F0B9}" destId="{8D4864A7-1292-4509-9C3A-F496E67F53AD}" srcOrd="0" destOrd="0" presId="urn:microsoft.com/office/officeart/2005/8/layout/cycle3"/>
    <dgm:cxn modelId="{8F3F0A4A-64BF-45BB-9559-C37D51A9D966}" type="presParOf" srcId="{DBBA7325-F0BF-4039-96DC-0538A0F1F0B9}" destId="{DF7F7981-D3FD-4461-AEC6-9DA308128DB7}" srcOrd="1" destOrd="0" presId="urn:microsoft.com/office/officeart/2005/8/layout/cycle3"/>
    <dgm:cxn modelId="{F881DBA0-B511-40F5-ACCD-CF5339ABDC69}" type="presParOf" srcId="{DBBA7325-F0BF-4039-96DC-0538A0F1F0B9}" destId="{32283F19-318A-486F-9071-B68F7D57ABF4}" srcOrd="2" destOrd="0" presId="urn:microsoft.com/office/officeart/2005/8/layout/cycle3"/>
    <dgm:cxn modelId="{4A14E745-34A5-4799-847B-6B4D1C730C9F}" type="presParOf" srcId="{DBBA7325-F0BF-4039-96DC-0538A0F1F0B9}" destId="{A9DB9AF0-4D83-4F34-A827-BE84070586BB}" srcOrd="3" destOrd="0" presId="urn:microsoft.com/office/officeart/2005/8/layout/cycle3"/>
    <dgm:cxn modelId="{E54B8024-41F3-4572-9462-43DBB8EC96BF}" type="presParOf" srcId="{DBBA7325-F0BF-4039-96DC-0538A0F1F0B9}" destId="{83318A9A-01A1-44A5-91F9-478756F74F9C}" srcOrd="4" destOrd="0" presId="urn:microsoft.com/office/officeart/2005/8/layout/cycle3"/>
    <dgm:cxn modelId="{47A96175-A6DD-4A25-8C5A-B4F6783A76BC}" type="presParOf" srcId="{DBBA7325-F0BF-4039-96DC-0538A0F1F0B9}" destId="{89E755D8-451F-4226-879C-9247B394F41D}" srcOrd="5" destOrd="0" presId="urn:microsoft.com/office/officeart/2005/8/layout/cycle3"/>
    <dgm:cxn modelId="{313631AA-4CE4-490D-8617-BFE964FA7AB9}" type="presParOf" srcId="{DBBA7325-F0BF-4039-96DC-0538A0F1F0B9}" destId="{7E4C2140-4F3D-435C-8270-4A806FBB039E}" srcOrd="6" destOrd="0" presId="urn:microsoft.com/office/officeart/2005/8/layout/cycle3"/>
    <dgm:cxn modelId="{C72CDC8C-FED4-45ED-AABC-B5CA3BD8E9B3}" type="presParOf" srcId="{DBBA7325-F0BF-4039-96DC-0538A0F1F0B9}" destId="{305576A7-5581-4C26-B5D2-CCC6C1271214}" srcOrd="7" destOrd="0" presId="urn:microsoft.com/office/officeart/2005/8/layout/cycle3"/>
    <dgm:cxn modelId="{F93AC335-1D31-4A34-87F5-EB79455D9D3A}" type="presParOf" srcId="{DBBA7325-F0BF-4039-96DC-0538A0F1F0B9}" destId="{27352B94-0180-4386-B33D-BE6F4017BCDF}" srcOrd="8"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7F7981-D3FD-4461-AEC6-9DA308128DB7}">
      <dsp:nvSpPr>
        <dsp:cNvPr id="0" name=""/>
        <dsp:cNvSpPr/>
      </dsp:nvSpPr>
      <dsp:spPr>
        <a:xfrm>
          <a:off x="856283" y="-29208"/>
          <a:ext cx="3110627" cy="3110627"/>
        </a:xfrm>
        <a:prstGeom prst="circularArrow">
          <a:avLst>
            <a:gd name="adj1" fmla="val 5544"/>
            <a:gd name="adj2" fmla="val 330680"/>
            <a:gd name="adj3" fmla="val 14688260"/>
            <a:gd name="adj4" fmla="val 16852145"/>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4864A7-1292-4509-9C3A-F496E67F53AD}">
      <dsp:nvSpPr>
        <dsp:cNvPr id="0" name=""/>
        <dsp:cNvSpPr/>
      </dsp:nvSpPr>
      <dsp:spPr>
        <a:xfrm>
          <a:off x="1987095" y="1236"/>
          <a:ext cx="849004" cy="42450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de-DE" sz="800" kern="1200" dirty="0"/>
            <a:t>initiate mmbackup</a:t>
          </a:r>
          <a:endParaRPr lang="en-US" sz="800" kern="1200" dirty="0"/>
        </a:p>
      </dsp:txBody>
      <dsp:txXfrm>
        <a:off x="2007817" y="21958"/>
        <a:ext cx="807560" cy="383058"/>
      </dsp:txXfrm>
    </dsp:sp>
    <dsp:sp modelId="{32283F19-318A-486F-9071-B68F7D57ABF4}">
      <dsp:nvSpPr>
        <dsp:cNvPr id="0" name=""/>
        <dsp:cNvSpPr/>
      </dsp:nvSpPr>
      <dsp:spPr>
        <a:xfrm>
          <a:off x="3035077" y="440409"/>
          <a:ext cx="849004" cy="42450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de-DE" sz="800" kern="1200" dirty="0"/>
            <a:t>Evaluate environment</a:t>
          </a:r>
          <a:endParaRPr lang="en-US" sz="800" kern="1200" dirty="0"/>
        </a:p>
      </dsp:txBody>
      <dsp:txXfrm>
        <a:off x="3055799" y="461131"/>
        <a:ext cx="807560" cy="383058"/>
      </dsp:txXfrm>
    </dsp:sp>
    <dsp:sp modelId="{A9DB9AF0-4D83-4F34-A827-BE84070586BB}">
      <dsp:nvSpPr>
        <dsp:cNvPr id="0" name=""/>
        <dsp:cNvSpPr/>
      </dsp:nvSpPr>
      <dsp:spPr>
        <a:xfrm>
          <a:off x="3443243" y="1260557"/>
          <a:ext cx="849004" cy="42450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de-DE" sz="800" kern="1200" dirty="0"/>
            <a:t>Optional: query Spectrum Protect server</a:t>
          </a:r>
          <a:endParaRPr lang="en-US" sz="800" kern="1200" dirty="0"/>
        </a:p>
      </dsp:txBody>
      <dsp:txXfrm>
        <a:off x="3463965" y="1281279"/>
        <a:ext cx="807560" cy="383058"/>
      </dsp:txXfrm>
    </dsp:sp>
    <dsp:sp modelId="{83318A9A-01A1-44A5-91F9-478756F74F9C}">
      <dsp:nvSpPr>
        <dsp:cNvPr id="0" name=""/>
        <dsp:cNvSpPr/>
      </dsp:nvSpPr>
      <dsp:spPr>
        <a:xfrm>
          <a:off x="3103095" y="2141113"/>
          <a:ext cx="849004" cy="424502"/>
        </a:xfrm>
        <a:prstGeom prst="roundRect">
          <a:avLst/>
        </a:prstGeom>
        <a:solidFill>
          <a:schemeClr val="accent1">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de-DE" sz="800" kern="1200"/>
            <a:t>Perform file system scan</a:t>
          </a:r>
          <a:endParaRPr lang="en-US" sz="800" kern="1200" dirty="0"/>
        </a:p>
      </dsp:txBody>
      <dsp:txXfrm>
        <a:off x="3123817" y="2161835"/>
        <a:ext cx="807560" cy="383058"/>
      </dsp:txXfrm>
    </dsp:sp>
    <dsp:sp modelId="{89E755D8-451F-4226-879C-9247B394F41D}">
      <dsp:nvSpPr>
        <dsp:cNvPr id="0" name=""/>
        <dsp:cNvSpPr/>
      </dsp:nvSpPr>
      <dsp:spPr>
        <a:xfrm>
          <a:off x="1954401" y="2655460"/>
          <a:ext cx="849004" cy="424502"/>
        </a:xfrm>
        <a:prstGeom prst="roundRect">
          <a:avLst/>
        </a:prstGeom>
        <a:solidFill>
          <a:schemeClr val="accent1">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de-DE" sz="800" kern="1200" dirty="0"/>
            <a:t>Calculate backup activities</a:t>
          </a:r>
          <a:endParaRPr lang="en-US" sz="800" kern="1200" dirty="0"/>
        </a:p>
      </dsp:txBody>
      <dsp:txXfrm>
        <a:off x="1975123" y="2676182"/>
        <a:ext cx="807560" cy="383058"/>
      </dsp:txXfrm>
    </dsp:sp>
    <dsp:sp modelId="{7E4C2140-4F3D-435C-8270-4A806FBB039E}">
      <dsp:nvSpPr>
        <dsp:cNvPr id="0" name=""/>
        <dsp:cNvSpPr/>
      </dsp:nvSpPr>
      <dsp:spPr>
        <a:xfrm>
          <a:off x="858170" y="2123284"/>
          <a:ext cx="849004" cy="42450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de-DE" sz="800" kern="1200" dirty="0"/>
            <a:t>Expire deleted files</a:t>
          </a:r>
          <a:endParaRPr lang="en-US" sz="800" kern="1200" dirty="0"/>
        </a:p>
      </dsp:txBody>
      <dsp:txXfrm>
        <a:off x="878892" y="2144006"/>
        <a:ext cx="807560" cy="383058"/>
      </dsp:txXfrm>
    </dsp:sp>
    <dsp:sp modelId="{305576A7-5581-4C26-B5D2-CCC6C1271214}">
      <dsp:nvSpPr>
        <dsp:cNvPr id="0" name=""/>
        <dsp:cNvSpPr/>
      </dsp:nvSpPr>
      <dsp:spPr>
        <a:xfrm>
          <a:off x="518030" y="1327730"/>
          <a:ext cx="849004" cy="42450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de-DE" sz="800" kern="1200" dirty="0"/>
            <a:t>Backup new and changed files</a:t>
          </a:r>
          <a:endParaRPr lang="en-US" sz="800" kern="1200" dirty="0"/>
        </a:p>
      </dsp:txBody>
      <dsp:txXfrm>
        <a:off x="538752" y="1348452"/>
        <a:ext cx="807560" cy="383058"/>
      </dsp:txXfrm>
    </dsp:sp>
    <dsp:sp modelId="{27352B94-0180-4386-B33D-BE6F4017BCDF}">
      <dsp:nvSpPr>
        <dsp:cNvPr id="0" name=""/>
        <dsp:cNvSpPr/>
      </dsp:nvSpPr>
      <dsp:spPr>
        <a:xfrm>
          <a:off x="899939" y="440410"/>
          <a:ext cx="849004" cy="42450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de-DE" sz="800" kern="1200" dirty="0"/>
            <a:t>Analyse result and finish backup run</a:t>
          </a:r>
          <a:endParaRPr lang="en-US" sz="800" kern="1200" dirty="0"/>
        </a:p>
      </dsp:txBody>
      <dsp:txXfrm>
        <a:off x="920661" y="461132"/>
        <a:ext cx="807560" cy="383058"/>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pPr>
              <a:defRPr/>
            </a:pPr>
            <a:endParaRPr lang="en-US" dirty="0"/>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pPr>
              <a:defRPr/>
            </a:pPr>
            <a:fld id="{8466B8F1-1C3E-9D4B-810B-25E9C4994865}" type="datetimeFigureOut">
              <a:rPr lang="en-US"/>
              <a:pPr>
                <a:defRPr/>
              </a:pPr>
              <a:t>4/3/2017</a:t>
            </a:fld>
            <a:endParaRPr lang="en-US" dirty="0"/>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pPr>
              <a:defRPr/>
            </a:pPr>
            <a:endParaRPr lang="en-US" dirty="0"/>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pPr>
              <a:defRPr/>
            </a:pPr>
            <a:fld id="{A636D1EB-FA2F-4E46-8DD0-5812A077AE27}" type="slidenum">
              <a:rPr lang="en-US"/>
              <a:pPr>
                <a:defRPr/>
              </a:pPr>
              <a:t>‹#›</a:t>
            </a:fld>
            <a:endParaRPr lang="en-US" dirty="0"/>
          </a:p>
        </p:txBody>
      </p:sp>
    </p:spTree>
    <p:extLst>
      <p:ext uri="{BB962C8B-B14F-4D97-AF65-F5344CB8AC3E}">
        <p14:creationId xmlns:p14="http://schemas.microsoft.com/office/powerpoint/2010/main" val="195171792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smtClean="0"/>
            </a:lvl1pPr>
          </a:lstStyle>
          <a:p>
            <a:pPr>
              <a:defRPr/>
            </a:pPr>
            <a:endParaRPr lang="en-US" dirty="0"/>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smtClean="0"/>
            </a:lvl1pPr>
          </a:lstStyle>
          <a:p>
            <a:pPr>
              <a:defRPr/>
            </a:pPr>
            <a:fld id="{1098FF35-9FED-DB4A-B54C-29BFFAEB1A8D}" type="datetimeFigureOut">
              <a:rPr lang="en-US"/>
              <a:pPr>
                <a:defRPr/>
              </a:pPr>
              <a:t>4/3/2017</a:t>
            </a:fld>
            <a:endParaRPr lang="en-US" dirty="0"/>
          </a:p>
        </p:txBody>
      </p:sp>
      <p:sp>
        <p:nvSpPr>
          <p:cNvPr id="4" name="Slide Image Placeholder 3"/>
          <p:cNvSpPr>
            <a:spLocks noGrp="1" noRot="1" noChangeAspect="1"/>
          </p:cNvSpPr>
          <p:nvPr>
            <p:ph type="sldImg" idx="2"/>
          </p:nvPr>
        </p:nvSpPr>
        <p:spPr>
          <a:xfrm>
            <a:off x="460375" y="720725"/>
            <a:ext cx="6394450" cy="36004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smtClean="0"/>
            </a:lvl1pPr>
          </a:lstStyle>
          <a:p>
            <a:pPr>
              <a:defRPr/>
            </a:pPr>
            <a:endParaRPr lang="en-US" dirty="0"/>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smtClean="0"/>
            </a:lvl1pPr>
          </a:lstStyle>
          <a:p>
            <a:pPr>
              <a:defRPr/>
            </a:pPr>
            <a:fld id="{041AD25C-5F99-E04E-BABE-3E27D4CF4EB9}" type="slidenum">
              <a:rPr lang="en-US"/>
              <a:pPr>
                <a:defRPr/>
              </a:pPr>
              <a:t>‹#›</a:t>
            </a:fld>
            <a:endParaRPr lang="en-US" dirty="0"/>
          </a:p>
        </p:txBody>
      </p:sp>
    </p:spTree>
    <p:extLst>
      <p:ext uri="{BB962C8B-B14F-4D97-AF65-F5344CB8AC3E}">
        <p14:creationId xmlns:p14="http://schemas.microsoft.com/office/powerpoint/2010/main" val="2659547693"/>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fontAlgn="base">
      <a:spcBef>
        <a:spcPct val="30000"/>
      </a:spcBef>
      <a:spcAft>
        <a:spcPct val="0"/>
      </a:spcAft>
      <a:defRPr sz="1200" kern="1200">
        <a:solidFill>
          <a:schemeClr val="tx1"/>
        </a:solidFill>
        <a:latin typeface="+mn-lt"/>
        <a:ea typeface="ＭＳ Ｐゴシック" charset="0"/>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0"/>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0"/>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720725"/>
            <a:ext cx="6394450" cy="3600450"/>
          </a:xfrm>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Footnote goes here</a:t>
            </a:r>
            <a:endParaRPr lang="en-US"/>
          </a:p>
        </p:txBody>
      </p:sp>
      <p:sp>
        <p:nvSpPr>
          <p:cNvPr id="5" name="Slide Number Placeholder 4"/>
          <p:cNvSpPr>
            <a:spLocks noGrp="1"/>
          </p:cNvSpPr>
          <p:nvPr>
            <p:ph type="sldNum" sz="quarter" idx="11"/>
          </p:nvPr>
        </p:nvSpPr>
        <p:spPr/>
        <p:txBody>
          <a:bodyPr/>
          <a:lstStyle/>
          <a:p>
            <a:pPr>
              <a:defRPr/>
            </a:pPr>
            <a:fld id="{041AD25C-5F99-E04E-BABE-3E27D4CF4EB9}" type="slidenum">
              <a:rPr lang="en-US" smtClean="0"/>
              <a:pPr>
                <a:defRPr/>
              </a:pPr>
              <a:t>2</a:t>
            </a:fld>
            <a:endParaRPr lang="en-US"/>
          </a:p>
        </p:txBody>
      </p:sp>
    </p:spTree>
    <p:extLst>
      <p:ext uri="{BB962C8B-B14F-4D97-AF65-F5344CB8AC3E}">
        <p14:creationId xmlns:p14="http://schemas.microsoft.com/office/powerpoint/2010/main" val="583958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89650" cy="3429000"/>
          </a:xfrm>
        </p:spPr>
      </p:sp>
      <p:sp>
        <p:nvSpPr>
          <p:cNvPr id="3" name="Notes Placeholder 2"/>
          <p:cNvSpPr>
            <a:spLocks noGrp="1"/>
          </p:cNvSpPr>
          <p:nvPr>
            <p:ph type="body" idx="1"/>
          </p:nvPr>
        </p:nvSpPr>
        <p:spPr/>
        <p:txBody>
          <a:bodyPr/>
          <a:lstStyle/>
          <a:p>
            <a:r>
              <a:rPr lang="en-US" dirty="0" smtClean="0"/>
              <a:t>1) IBM Power models based on all</a:t>
            </a:r>
            <a:r>
              <a:rPr lang="en-US" baseline="0" dirty="0" smtClean="0"/>
              <a:t> based on power 8 S822 model (AIX or Power Linux)</a:t>
            </a:r>
          </a:p>
          <a:p>
            <a:r>
              <a:rPr lang="en-US" baseline="0" dirty="0" smtClean="0"/>
              <a:t>2) </a:t>
            </a:r>
            <a:r>
              <a:rPr lang="en-US" baseline="0" dirty="0" err="1" smtClean="0"/>
              <a:t>pLinux</a:t>
            </a:r>
            <a:r>
              <a:rPr lang="en-US" baseline="0" dirty="0" smtClean="0"/>
              <a:t> uses S822L</a:t>
            </a:r>
          </a:p>
          <a:p>
            <a:r>
              <a:rPr lang="en-US" baseline="0" dirty="0" smtClean="0"/>
              <a:t>3) CPU cores and memory scale up S,M,L</a:t>
            </a:r>
            <a:endParaRPr lang="en-US" dirty="0"/>
          </a:p>
        </p:txBody>
      </p:sp>
      <p:sp>
        <p:nvSpPr>
          <p:cNvPr id="4" name="Slide Number Placeholder 3"/>
          <p:cNvSpPr>
            <a:spLocks noGrp="1"/>
          </p:cNvSpPr>
          <p:nvPr>
            <p:ph type="sldNum" sz="quarter" idx="10"/>
          </p:nvPr>
        </p:nvSpPr>
        <p:spPr/>
        <p:txBody>
          <a:bodyPr/>
          <a:lstStyle/>
          <a:p>
            <a:fld id="{BE34573F-0FAC-3F4D-BA7F-629DDC4DA7B0}" type="slidenum">
              <a:rPr lang="en-US" smtClean="0"/>
              <a:t>19</a:t>
            </a:fld>
            <a:endParaRPr lang="en-US"/>
          </a:p>
        </p:txBody>
      </p:sp>
    </p:spTree>
    <p:extLst>
      <p:ext uri="{BB962C8B-B14F-4D97-AF65-F5344CB8AC3E}">
        <p14:creationId xmlns:p14="http://schemas.microsoft.com/office/powerpoint/2010/main" val="10896074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89650" cy="3429000"/>
          </a:xfrm>
        </p:spPr>
      </p:sp>
      <p:sp>
        <p:nvSpPr>
          <p:cNvPr id="3" name="Notes Placeholder 2"/>
          <p:cNvSpPr>
            <a:spLocks noGrp="1"/>
          </p:cNvSpPr>
          <p:nvPr>
            <p:ph type="body" idx="1"/>
          </p:nvPr>
        </p:nvSpPr>
        <p:spPr/>
        <p:txBody>
          <a:bodyPr/>
          <a:lstStyle/>
          <a:p>
            <a:r>
              <a:rPr lang="en-US" dirty="0" smtClean="0"/>
              <a:t>1) ESS is a  bundled solution built</a:t>
            </a:r>
            <a:r>
              <a:rPr lang="en-US" baseline="0" dirty="0" smtClean="0"/>
              <a:t> upon IBM Spectrum Scale</a:t>
            </a:r>
            <a:endParaRPr lang="en-US" dirty="0" smtClean="0"/>
          </a:p>
          <a:p>
            <a:r>
              <a:rPr lang="en-US" dirty="0" smtClean="0"/>
              <a:t>2) Scale Raid</a:t>
            </a:r>
            <a:r>
              <a:rPr lang="en-US" baseline="0" dirty="0" smtClean="0"/>
              <a:t> provides very scalable and high performing disk solution ideally suited to SP stgpool workload</a:t>
            </a:r>
            <a:endParaRPr lang="en-US" dirty="0" smtClean="0"/>
          </a:p>
          <a:p>
            <a:r>
              <a:rPr lang="en-US" dirty="0" smtClean="0"/>
              <a:t>3) ESS GL-2 and GL-4 models</a:t>
            </a:r>
          </a:p>
          <a:p>
            <a:r>
              <a:rPr lang="en-US" dirty="0" smtClean="0"/>
              <a:t>4) Very dense expansions with 60 NL-SAS drives per 4U</a:t>
            </a:r>
            <a:r>
              <a:rPr lang="en-US" baseline="0" dirty="0" smtClean="0"/>
              <a:t> expansion</a:t>
            </a:r>
          </a:p>
          <a:p>
            <a:r>
              <a:rPr lang="en-US" baseline="0" dirty="0" smtClean="0"/>
              <a:t>5) NOTE: another storage location providing SSD/flash is needed for the TSM DB!</a:t>
            </a:r>
          </a:p>
        </p:txBody>
      </p:sp>
      <p:sp>
        <p:nvSpPr>
          <p:cNvPr id="4" name="Slide Number Placeholder 3"/>
          <p:cNvSpPr>
            <a:spLocks noGrp="1"/>
          </p:cNvSpPr>
          <p:nvPr>
            <p:ph type="sldNum" sz="quarter" idx="10"/>
          </p:nvPr>
        </p:nvSpPr>
        <p:spPr/>
        <p:txBody>
          <a:bodyPr/>
          <a:lstStyle/>
          <a:p>
            <a:fld id="{BE34573F-0FAC-3F4D-BA7F-629DDC4DA7B0}" type="slidenum">
              <a:rPr lang="en-US" smtClean="0"/>
              <a:t>20</a:t>
            </a:fld>
            <a:endParaRPr lang="en-US"/>
          </a:p>
        </p:txBody>
      </p:sp>
    </p:spTree>
    <p:extLst>
      <p:ext uri="{BB962C8B-B14F-4D97-AF65-F5344CB8AC3E}">
        <p14:creationId xmlns:p14="http://schemas.microsoft.com/office/powerpoint/2010/main" val="9662449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41AD25C-5F99-E04E-BABE-3E27D4CF4EB9}" type="slidenum">
              <a:rPr lang="en-US" smtClean="0"/>
              <a:pPr>
                <a:defRPr/>
              </a:pPr>
              <a:t>21</a:t>
            </a:fld>
            <a:endParaRPr lang="en-US" dirty="0"/>
          </a:p>
        </p:txBody>
      </p:sp>
    </p:spTree>
    <p:extLst>
      <p:ext uri="{BB962C8B-B14F-4D97-AF65-F5344CB8AC3E}">
        <p14:creationId xmlns:p14="http://schemas.microsoft.com/office/powerpoint/2010/main" val="28881450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41AD25C-5F99-E04E-BABE-3E27D4CF4EB9}" type="slidenum">
              <a:rPr lang="en-US" smtClean="0"/>
              <a:pPr>
                <a:defRPr/>
              </a:pPr>
              <a:t>22</a:t>
            </a:fld>
            <a:endParaRPr lang="en-US" dirty="0"/>
          </a:p>
        </p:txBody>
      </p:sp>
    </p:spTree>
    <p:extLst>
      <p:ext uri="{BB962C8B-B14F-4D97-AF65-F5344CB8AC3E}">
        <p14:creationId xmlns:p14="http://schemas.microsoft.com/office/powerpoint/2010/main" val="31112729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Caution:</a:t>
            </a:r>
            <a:r>
              <a:rPr lang="en-US" baseline="0" dirty="0" smtClean="0"/>
              <a:t> the stanza file is modified by the intermediate steps, so create a backup copy before starting</a:t>
            </a:r>
          </a:p>
          <a:p>
            <a:endParaRPr lang="en-US" baseline="0" dirty="0" smtClean="0"/>
          </a:p>
          <a:p>
            <a:r>
              <a:rPr lang="en-US" baseline="0" dirty="0" smtClean="0"/>
              <a:t>The number of data </a:t>
            </a:r>
            <a:r>
              <a:rPr lang="en-US" baseline="0" dirty="0" err="1" smtClean="0"/>
              <a:t>vdisks</a:t>
            </a:r>
            <a:r>
              <a:rPr lang="en-US" baseline="0" dirty="0" smtClean="0"/>
              <a:t> to create depends on the available capacity.  The stanza example shown does not define the size= parameter for the data disks, so they will take all available space in the recovery groups.</a:t>
            </a:r>
          </a:p>
          <a:p>
            <a:endParaRPr lang="en-US" baseline="0" dirty="0" smtClean="0"/>
          </a:p>
          <a:p>
            <a:r>
              <a:rPr lang="en-US" baseline="0" dirty="0" smtClean="0"/>
              <a:t>With larger ESS sizes, we recommend creating </a:t>
            </a:r>
            <a:r>
              <a:rPr lang="en-US" baseline="0" dirty="0" err="1" smtClean="0"/>
              <a:t>creating</a:t>
            </a:r>
            <a:r>
              <a:rPr lang="en-US" baseline="0" dirty="0" smtClean="0"/>
              <a:t> enough </a:t>
            </a:r>
            <a:r>
              <a:rPr lang="en-US" baseline="0" dirty="0" err="1" smtClean="0"/>
              <a:t>vdisks</a:t>
            </a:r>
            <a:r>
              <a:rPr lang="en-US" baseline="0" dirty="0" smtClean="0"/>
              <a:t> such that the size of any single </a:t>
            </a:r>
            <a:r>
              <a:rPr lang="en-US" baseline="0" dirty="0" err="1" smtClean="0"/>
              <a:t>vdisk</a:t>
            </a:r>
            <a:r>
              <a:rPr lang="en-US" baseline="0" dirty="0" smtClean="0"/>
              <a:t> does not exceed 50TB.</a:t>
            </a:r>
          </a:p>
          <a:p>
            <a:endParaRPr lang="en-US" baseline="0" dirty="0" smtClean="0"/>
          </a:p>
          <a:p>
            <a:r>
              <a:rPr lang="en-US" baseline="0" dirty="0" smtClean="0"/>
              <a:t>With recent testing on a GL-6, sequential write throughput improve by increasing the data </a:t>
            </a:r>
            <a:r>
              <a:rPr lang="en-US" baseline="0" dirty="0" err="1" smtClean="0"/>
              <a:t>vdisk</a:t>
            </a:r>
            <a:r>
              <a:rPr lang="en-US" baseline="0" dirty="0" smtClean="0"/>
              <a:t> and file system block size up to 8MB.</a:t>
            </a:r>
            <a:endParaRPr lang="en-US" dirty="0"/>
          </a:p>
        </p:txBody>
      </p:sp>
      <p:sp>
        <p:nvSpPr>
          <p:cNvPr id="4" name="Slide Number Placeholder 3"/>
          <p:cNvSpPr>
            <a:spLocks noGrp="1"/>
          </p:cNvSpPr>
          <p:nvPr>
            <p:ph type="sldNum" sz="quarter" idx="10"/>
          </p:nvPr>
        </p:nvSpPr>
        <p:spPr/>
        <p:txBody>
          <a:bodyPr/>
          <a:lstStyle/>
          <a:p>
            <a:pPr>
              <a:defRPr/>
            </a:pPr>
            <a:fld id="{041AD25C-5F99-E04E-BABE-3E27D4CF4EB9}" type="slidenum">
              <a:rPr lang="en-US" smtClean="0"/>
              <a:pPr>
                <a:defRPr/>
              </a:pPr>
              <a:t>23</a:t>
            </a:fld>
            <a:endParaRPr lang="en-US" dirty="0"/>
          </a:p>
        </p:txBody>
      </p:sp>
    </p:spTree>
    <p:extLst>
      <p:ext uri="{BB962C8B-B14F-4D97-AF65-F5344CB8AC3E}">
        <p14:creationId xmlns:p14="http://schemas.microsoft.com/office/powerpoint/2010/main" val="38552921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 the configuration script can be run interactively, easiest to use</a:t>
            </a:r>
            <a:r>
              <a:rPr lang="en-US" baseline="0" dirty="0" smtClean="0"/>
              <a:t> the response file.</a:t>
            </a:r>
          </a:p>
          <a:p>
            <a:endParaRPr lang="en-US" baseline="0" dirty="0" smtClean="0"/>
          </a:p>
          <a:p>
            <a:r>
              <a:rPr lang="en-US" baseline="0" dirty="0" smtClean="0"/>
              <a:t>Note: path to SSD for the database volumes and the active log</a:t>
            </a:r>
            <a:endParaRPr lang="en-US" dirty="0"/>
          </a:p>
        </p:txBody>
      </p:sp>
      <p:sp>
        <p:nvSpPr>
          <p:cNvPr id="4" name="Slide Number Placeholder 3"/>
          <p:cNvSpPr>
            <a:spLocks noGrp="1"/>
          </p:cNvSpPr>
          <p:nvPr>
            <p:ph type="sldNum" sz="quarter" idx="10"/>
          </p:nvPr>
        </p:nvSpPr>
        <p:spPr/>
        <p:txBody>
          <a:bodyPr/>
          <a:lstStyle/>
          <a:p>
            <a:pPr>
              <a:defRPr/>
            </a:pPr>
            <a:fld id="{041AD25C-5F99-E04E-BABE-3E27D4CF4EB9}" type="slidenum">
              <a:rPr lang="en-US" smtClean="0"/>
              <a:pPr>
                <a:defRPr/>
              </a:pPr>
              <a:t>24</a:t>
            </a:fld>
            <a:endParaRPr lang="en-US" dirty="0"/>
          </a:p>
        </p:txBody>
      </p:sp>
    </p:spTree>
    <p:extLst>
      <p:ext uri="{BB962C8B-B14F-4D97-AF65-F5344CB8AC3E}">
        <p14:creationId xmlns:p14="http://schemas.microsoft.com/office/powerpoint/2010/main" val="3501910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case you haven’t heard, IBM Spectrum Protect, formerly TSM, formerly ADSM …</a:t>
            </a:r>
          </a:p>
          <a:p>
            <a:endParaRPr lang="en-US" dirty="0" smtClean="0"/>
          </a:p>
          <a:p>
            <a:r>
              <a:rPr lang="en-US" dirty="0" smtClean="0"/>
              <a:t>Comprehensive </a:t>
            </a:r>
            <a:r>
              <a:rPr lang="en-US" dirty="0" smtClean="0"/>
              <a:t>data protection and recovery solution for virtual, physical and cloud data</a:t>
            </a:r>
          </a:p>
          <a:p>
            <a:pPr lvl="1"/>
            <a:r>
              <a:rPr lang="en-US" dirty="0" smtClean="0"/>
              <a:t>Over 20 years experience protecting some of the world’s largest data centers</a:t>
            </a:r>
          </a:p>
          <a:p>
            <a:pPr lvl="1"/>
            <a:r>
              <a:rPr lang="en-US" dirty="0" smtClean="0"/>
              <a:t>Over 20,000 active clients</a:t>
            </a:r>
          </a:p>
          <a:p>
            <a:pPr lvl="1"/>
            <a:endParaRPr lang="en-US" dirty="0" smtClean="0"/>
          </a:p>
          <a:p>
            <a:r>
              <a:rPr lang="en-US" dirty="0" smtClean="0"/>
              <a:t>Key Capabilities</a:t>
            </a:r>
          </a:p>
          <a:p>
            <a:pPr lvl="1"/>
            <a:r>
              <a:rPr lang="en-US" dirty="0" smtClean="0"/>
              <a:t>Protects virtual, physical, bare metal and cloud data with one solution</a:t>
            </a:r>
          </a:p>
          <a:p>
            <a:pPr lvl="1"/>
            <a:r>
              <a:rPr lang="en-US" dirty="0" smtClean="0"/>
              <a:t>Reduces backup and recovery infrastructure costs by up to 38 </a:t>
            </a:r>
            <a:r>
              <a:rPr lang="en-US" dirty="0" smtClean="0"/>
              <a:t>percent</a:t>
            </a:r>
          </a:p>
          <a:p>
            <a:pPr lvl="1"/>
            <a:r>
              <a:rPr lang="en-US" dirty="0" smtClean="0"/>
              <a:t>Delivers </a:t>
            </a:r>
            <a:r>
              <a:rPr lang="en-US" dirty="0" smtClean="0"/>
              <a:t>greater visualization and administrator productivity</a:t>
            </a:r>
          </a:p>
          <a:p>
            <a:pPr lvl="1"/>
            <a:r>
              <a:rPr lang="en-US" dirty="0" smtClean="0"/>
              <a:t>Simplifies backups by consolidating administration tasks</a:t>
            </a:r>
          </a:p>
          <a:p>
            <a:pPr lvl="1"/>
            <a:endParaRPr lang="en-US" dirty="0" smtClean="0"/>
          </a:p>
          <a:p>
            <a:r>
              <a:rPr lang="en-US" dirty="0" smtClean="0"/>
              <a:t>Client values:</a:t>
            </a:r>
          </a:p>
          <a:p>
            <a:pPr lvl="1"/>
            <a:r>
              <a:rPr lang="en-US" dirty="0" smtClean="0"/>
              <a:t>Application-aware and VM-aware data protection for any size organization</a:t>
            </a:r>
          </a:p>
          <a:p>
            <a:pPr lvl="1"/>
            <a:r>
              <a:rPr lang="en-US" dirty="0" smtClean="0"/>
              <a:t>Built-in efficiency features:  Deduplication, incremental ‘forever’ backup</a:t>
            </a:r>
          </a:p>
          <a:p>
            <a:pPr lvl="1"/>
            <a:r>
              <a:rPr lang="en-US" dirty="0" smtClean="0"/>
              <a:t>Integrated multi-site replication and disaster recovery</a:t>
            </a:r>
          </a:p>
          <a:p>
            <a:pPr lvl="1"/>
            <a:r>
              <a:rPr lang="en-US" dirty="0" smtClean="0"/>
              <a:t>Simplified administration</a:t>
            </a:r>
          </a:p>
          <a:p>
            <a:endParaRPr lang="en-US" dirty="0"/>
          </a:p>
        </p:txBody>
      </p:sp>
      <p:sp>
        <p:nvSpPr>
          <p:cNvPr id="4" name="Slide Number Placeholder 3"/>
          <p:cNvSpPr>
            <a:spLocks noGrp="1"/>
          </p:cNvSpPr>
          <p:nvPr>
            <p:ph type="sldNum" sz="quarter" idx="10"/>
          </p:nvPr>
        </p:nvSpPr>
        <p:spPr/>
        <p:txBody>
          <a:bodyPr/>
          <a:lstStyle/>
          <a:p>
            <a:pPr>
              <a:defRPr/>
            </a:pPr>
            <a:fld id="{041AD25C-5F99-E04E-BABE-3E27D4CF4EB9}" type="slidenum">
              <a:rPr lang="en-US" smtClean="0"/>
              <a:pPr>
                <a:defRPr/>
              </a:pPr>
              <a:t>5</a:t>
            </a:fld>
            <a:endParaRPr lang="en-US" dirty="0"/>
          </a:p>
        </p:txBody>
      </p:sp>
    </p:spTree>
    <p:extLst>
      <p:ext uri="{BB962C8B-B14F-4D97-AF65-F5344CB8AC3E}">
        <p14:creationId xmlns:p14="http://schemas.microsoft.com/office/powerpoint/2010/main" val="2377430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4 solutions combining</a:t>
            </a:r>
            <a:r>
              <a:rPr lang="en-US" baseline="0" dirty="0" smtClean="0"/>
              <a:t> Scale and Protect … I will be discussing two of </a:t>
            </a:r>
            <a:r>
              <a:rPr lang="en-US" baseline="0" dirty="0" smtClean="0"/>
              <a:t>them in detail</a:t>
            </a:r>
            <a:endParaRPr lang="en-US" baseline="0" dirty="0" smtClean="0"/>
          </a:p>
          <a:p>
            <a:r>
              <a:rPr lang="en-US" baseline="0" dirty="0" smtClean="0"/>
              <a:t>Brief mention of 1) space management    2) snapshot </a:t>
            </a:r>
            <a:r>
              <a:rPr lang="en-US" baseline="0" dirty="0" smtClean="0"/>
              <a:t>management (Spectrum Protect Snapshot, formerly FCM)</a:t>
            </a:r>
          </a:p>
          <a:p>
            <a:endParaRPr lang="en-US" baseline="0" dirty="0" smtClean="0"/>
          </a:p>
          <a:p>
            <a:r>
              <a:rPr lang="en-US" baseline="0" dirty="0" smtClean="0"/>
              <a:t>Space management, uses DMAPI interface in Spectrum Scale to provide</a:t>
            </a:r>
          </a:p>
          <a:p>
            <a:pPr marL="228600" indent="-228600">
              <a:buAutoNum type="arabicParenR"/>
            </a:pPr>
            <a:r>
              <a:rPr lang="en-US" baseline="0" dirty="0" smtClean="0"/>
              <a:t>Policy based migration of files into Spectrum Protect</a:t>
            </a:r>
          </a:p>
          <a:p>
            <a:pPr marL="228600" indent="-228600">
              <a:buAutoNum type="arabicParenR"/>
            </a:pPr>
            <a:r>
              <a:rPr lang="en-US" baseline="0" dirty="0" smtClean="0"/>
              <a:t>Transparent recall of migrated data as it is accessed</a:t>
            </a:r>
          </a:p>
          <a:p>
            <a:pPr marL="0" indent="0">
              <a:buNone/>
            </a:pPr>
            <a:endParaRPr lang="en-US" baseline="0" dirty="0" smtClean="0"/>
          </a:p>
          <a:p>
            <a:pPr marL="0" indent="0">
              <a:buNone/>
            </a:pPr>
            <a:r>
              <a:rPr lang="en-US" baseline="0" dirty="0" smtClean="0"/>
              <a:t>Spectrum Protect Snapshot provides management of Scale snapshots at the </a:t>
            </a:r>
            <a:r>
              <a:rPr lang="en-US" baseline="0" dirty="0" err="1" smtClean="0"/>
              <a:t>fileset</a:t>
            </a:r>
            <a:r>
              <a:rPr lang="en-US" baseline="0" dirty="0" smtClean="0"/>
              <a:t> level, and is combined with the FCM custom application support.</a:t>
            </a:r>
            <a:endParaRPr lang="en-US" dirty="0"/>
          </a:p>
        </p:txBody>
      </p:sp>
      <p:sp>
        <p:nvSpPr>
          <p:cNvPr id="4" name="Slide Number Placeholder 3"/>
          <p:cNvSpPr>
            <a:spLocks noGrp="1"/>
          </p:cNvSpPr>
          <p:nvPr>
            <p:ph type="sldNum" sz="quarter" idx="10"/>
          </p:nvPr>
        </p:nvSpPr>
        <p:spPr/>
        <p:txBody>
          <a:bodyPr/>
          <a:lstStyle/>
          <a:p>
            <a:pPr>
              <a:defRPr/>
            </a:pPr>
            <a:fld id="{041AD25C-5F99-E04E-BABE-3E27D4CF4EB9}" type="slidenum">
              <a:rPr lang="en-US" smtClean="0"/>
              <a:pPr>
                <a:defRPr/>
              </a:pPr>
              <a:t>6</a:t>
            </a:fld>
            <a:endParaRPr lang="en-US" dirty="0"/>
          </a:p>
        </p:txBody>
      </p:sp>
    </p:spTree>
    <p:extLst>
      <p:ext uri="{BB962C8B-B14F-4D97-AF65-F5344CB8AC3E}">
        <p14:creationId xmlns:p14="http://schemas.microsoft.com/office/powerpoint/2010/main" val="3724181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Simplest approach uses standard “</a:t>
            </a:r>
            <a:r>
              <a:rPr lang="en-US" dirty="0" err="1" smtClean="0"/>
              <a:t>dsmc</a:t>
            </a:r>
            <a:r>
              <a:rPr lang="en-US" dirty="0" smtClean="0"/>
              <a:t> incremental”</a:t>
            </a:r>
          </a:p>
          <a:p>
            <a:r>
              <a:rPr lang="en-US" dirty="0" smtClean="0"/>
              <a:t>The</a:t>
            </a:r>
            <a:r>
              <a:rPr lang="en-US" baseline="0" dirty="0" smtClean="0"/>
              <a:t> scalability is limited by full file system scans to perform incremental processing.</a:t>
            </a:r>
          </a:p>
          <a:p>
            <a:endParaRPr lang="en-US" baseline="0" dirty="0" smtClean="0"/>
          </a:p>
          <a:p>
            <a:r>
              <a:rPr lang="en-US" baseline="0" dirty="0" smtClean="0"/>
              <a:t>Improved when there are multiple file systems, and taking advantage of </a:t>
            </a:r>
            <a:r>
              <a:rPr lang="en-US" baseline="0" dirty="0" err="1" smtClean="0"/>
              <a:t>resourceutilization</a:t>
            </a:r>
            <a:r>
              <a:rPr lang="en-US" baseline="0" dirty="0" smtClean="0"/>
              <a:t> for parallel sessions</a:t>
            </a:r>
            <a:endParaRPr lang="en-US" dirty="0"/>
          </a:p>
        </p:txBody>
      </p:sp>
      <p:sp>
        <p:nvSpPr>
          <p:cNvPr id="4" name="Slide Number Placeholder 3"/>
          <p:cNvSpPr>
            <a:spLocks noGrp="1"/>
          </p:cNvSpPr>
          <p:nvPr>
            <p:ph type="sldNum" sz="quarter" idx="10"/>
          </p:nvPr>
        </p:nvSpPr>
        <p:spPr/>
        <p:txBody>
          <a:bodyPr/>
          <a:lstStyle/>
          <a:p>
            <a:pPr>
              <a:defRPr/>
            </a:pPr>
            <a:fld id="{041AD25C-5F99-E04E-BABE-3E27D4CF4EB9}" type="slidenum">
              <a:rPr lang="en-US" smtClean="0"/>
              <a:pPr>
                <a:defRPr/>
              </a:pPr>
              <a:t>8</a:t>
            </a:fld>
            <a:endParaRPr lang="en-US" dirty="0"/>
          </a:p>
        </p:txBody>
      </p:sp>
    </p:spTree>
    <p:extLst>
      <p:ext uri="{BB962C8B-B14F-4D97-AF65-F5344CB8AC3E}">
        <p14:creationId xmlns:p14="http://schemas.microsoft.com/office/powerpoint/2010/main" val="896439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Further scalability provided when using </a:t>
            </a:r>
            <a:r>
              <a:rPr lang="en-US" dirty="0" err="1" smtClean="0"/>
              <a:t>mmbackup</a:t>
            </a:r>
            <a:r>
              <a:rPr lang="en-US" dirty="0" smtClean="0"/>
              <a:t> facility provided by Spectrum Scale.</a:t>
            </a:r>
          </a:p>
          <a:p>
            <a:pPr marL="171450" indent="-171450">
              <a:buFont typeface="Arial" panose="020B0604020202020204" pitchFamily="34" charset="0"/>
              <a:buChar char="•"/>
            </a:pPr>
            <a:r>
              <a:rPr lang="en-US" dirty="0" err="1" smtClean="0"/>
              <a:t>Mmbackup</a:t>
            </a:r>
            <a:r>
              <a:rPr lang="en-US" dirty="0" smtClean="0"/>
              <a:t> uses Scale’s </a:t>
            </a:r>
            <a:r>
              <a:rPr lang="en-US" dirty="0" err="1" smtClean="0"/>
              <a:t>mmapplypolicy</a:t>
            </a:r>
            <a:r>
              <a:rPr lang="en-US" dirty="0" smtClean="0"/>
              <a:t> engine to quickly</a:t>
            </a:r>
            <a:r>
              <a:rPr lang="en-US" baseline="0" dirty="0" smtClean="0"/>
              <a:t> scan the file system for backup candidates</a:t>
            </a:r>
          </a:p>
          <a:p>
            <a:pPr marL="171450" indent="-171450">
              <a:buFont typeface="Arial" panose="020B0604020202020204" pitchFamily="34" charset="0"/>
              <a:buChar char="•"/>
            </a:pPr>
            <a:r>
              <a:rPr lang="en-US" baseline="0" dirty="0" smtClean="0"/>
              <a:t>Handles both backup and expiration</a:t>
            </a:r>
          </a:p>
          <a:p>
            <a:pPr marL="0" indent="0">
              <a:buFont typeface="Arial" panose="020B0604020202020204" pitchFamily="34" charset="0"/>
              <a:buNone/>
            </a:pPr>
            <a:endParaRPr lang="en-US" baseline="0" dirty="0" smtClean="0"/>
          </a:p>
          <a:p>
            <a:r>
              <a:rPr lang="en-US" sz="1200" kern="1200" dirty="0" smtClean="0">
                <a:solidFill>
                  <a:schemeClr val="tx1"/>
                </a:solidFill>
                <a:effectLst/>
                <a:latin typeface="+mn-lt"/>
                <a:ea typeface="ＭＳ Ｐゴシック" charset="0"/>
                <a:cs typeface="ＭＳ Ｐゴシック" charset="0"/>
              </a:rPr>
              <a:t>The </a:t>
            </a:r>
            <a:r>
              <a:rPr lang="en-US" sz="1200" kern="1200" dirty="0" err="1" smtClean="0">
                <a:solidFill>
                  <a:schemeClr val="tx1"/>
                </a:solidFill>
                <a:effectLst/>
                <a:latin typeface="+mn-lt"/>
                <a:ea typeface="ＭＳ Ｐゴシック" charset="0"/>
                <a:cs typeface="ＭＳ Ｐゴシック" charset="0"/>
              </a:rPr>
              <a:t>mmbackup</a:t>
            </a:r>
            <a:r>
              <a:rPr lang="en-US" sz="1200" kern="1200" dirty="0" smtClean="0">
                <a:solidFill>
                  <a:schemeClr val="tx1"/>
                </a:solidFill>
                <a:effectLst/>
                <a:latin typeface="+mn-lt"/>
                <a:ea typeface="ＭＳ Ｐゴシック" charset="0"/>
                <a:cs typeface="ＭＳ Ｐゴシック" charset="0"/>
              </a:rPr>
              <a:t> command provides:</a:t>
            </a:r>
          </a:p>
          <a:p>
            <a:r>
              <a:rPr lang="en-US" sz="1200" kern="1200" dirty="0" smtClean="0">
                <a:solidFill>
                  <a:schemeClr val="tx1"/>
                </a:solidFill>
                <a:effectLst/>
                <a:latin typeface="+mn-lt"/>
                <a:ea typeface="ＭＳ Ｐゴシック" charset="0"/>
                <a:cs typeface="ＭＳ Ｐゴシック" charset="0"/>
              </a:rPr>
              <a:t>A full backup of all files in the specified scope.</a:t>
            </a:r>
          </a:p>
          <a:p>
            <a:r>
              <a:rPr lang="en-US" sz="1200" kern="1200" dirty="0" smtClean="0">
                <a:solidFill>
                  <a:schemeClr val="tx1"/>
                </a:solidFill>
                <a:effectLst/>
                <a:latin typeface="+mn-lt"/>
                <a:ea typeface="ＭＳ Ｐゴシック" charset="0"/>
                <a:cs typeface="ＭＳ Ｐゴシック" charset="0"/>
              </a:rPr>
              <a:t>An incremental backup of only those files that have changed or been deleted since the last backup.</a:t>
            </a:r>
          </a:p>
          <a:p>
            <a:r>
              <a:rPr lang="en-US" sz="1200" kern="1200" dirty="0" smtClean="0">
                <a:solidFill>
                  <a:schemeClr val="tx1"/>
                </a:solidFill>
                <a:effectLst/>
                <a:latin typeface="+mn-lt"/>
                <a:ea typeface="ＭＳ Ｐゴシック" charset="0"/>
                <a:cs typeface="ＭＳ Ｐゴシック" charset="0"/>
              </a:rPr>
              <a:t>Files that have changed since the last backup are updated and files that have been deleted since the</a:t>
            </a:r>
          </a:p>
          <a:p>
            <a:r>
              <a:rPr lang="en-US" sz="1200" kern="1200" dirty="0" smtClean="0">
                <a:solidFill>
                  <a:schemeClr val="tx1"/>
                </a:solidFill>
                <a:effectLst/>
                <a:latin typeface="+mn-lt"/>
                <a:ea typeface="ＭＳ Ｐゴシック" charset="0"/>
                <a:cs typeface="ＭＳ Ｐゴシック" charset="0"/>
              </a:rPr>
              <a:t>last backup are expired from the TSM server</a:t>
            </a:r>
          </a:p>
          <a:p>
            <a:r>
              <a:rPr lang="en-US" sz="1200" kern="1200" dirty="0" smtClean="0">
                <a:solidFill>
                  <a:schemeClr val="tx1"/>
                </a:solidFill>
                <a:effectLst/>
                <a:latin typeface="+mn-lt"/>
                <a:ea typeface="ＭＳ Ｐゴシック" charset="0"/>
                <a:cs typeface="ＭＳ Ｐゴシック" charset="0"/>
              </a:rPr>
              <a:t>. Utilization of a fast scan technology for improved performance.</a:t>
            </a:r>
          </a:p>
          <a:p>
            <a:r>
              <a:rPr lang="en-US" sz="1200" kern="1200" dirty="0" smtClean="0">
                <a:solidFill>
                  <a:schemeClr val="tx1"/>
                </a:solidFill>
                <a:effectLst/>
                <a:latin typeface="+mn-lt"/>
                <a:ea typeface="ＭＳ Ｐゴシック" charset="0"/>
                <a:cs typeface="ＭＳ Ｐゴシック" charset="0"/>
              </a:rPr>
              <a:t>. The ability to perform the backup operation on a number of nodes in parallel.</a:t>
            </a:r>
          </a:p>
          <a:p>
            <a:r>
              <a:rPr lang="en-US" sz="1200" kern="1200" dirty="0" smtClean="0">
                <a:solidFill>
                  <a:schemeClr val="tx1"/>
                </a:solidFill>
                <a:effectLst/>
                <a:latin typeface="+mn-lt"/>
                <a:ea typeface="ＭＳ Ｐゴシック" charset="0"/>
                <a:cs typeface="ＭＳ Ｐゴシック" charset="0"/>
              </a:rPr>
              <a:t>. Multiple tuning parameters to allow more control over each backup.</a:t>
            </a:r>
          </a:p>
          <a:p>
            <a:r>
              <a:rPr lang="en-US" sz="1200" kern="1200" dirty="0" smtClean="0">
                <a:solidFill>
                  <a:schemeClr val="tx1"/>
                </a:solidFill>
                <a:effectLst/>
                <a:latin typeface="+mn-lt"/>
                <a:ea typeface="ＭＳ Ｐゴシック" charset="0"/>
                <a:cs typeface="ＭＳ Ｐゴシック" charset="0"/>
              </a:rPr>
              <a:t>. The ability to backup the read/write version of the file system or specific global snapshots.</a:t>
            </a:r>
          </a:p>
          <a:p>
            <a:r>
              <a:rPr lang="en-US" sz="1200" kern="1200" dirty="0" smtClean="0">
                <a:solidFill>
                  <a:schemeClr val="tx1"/>
                </a:solidFill>
                <a:effectLst/>
                <a:latin typeface="+mn-lt"/>
                <a:ea typeface="ＭＳ Ｐゴシック" charset="0"/>
                <a:cs typeface="ＭＳ Ｐゴシック" charset="0"/>
              </a:rPr>
              <a:t>. Storage of the files in the backup server under their GPFS root directory path independent of whether backing up from a global snapshot or the live file system.</a:t>
            </a:r>
          </a:p>
          <a:p>
            <a:r>
              <a:rPr lang="en-US" sz="1200" kern="1200" dirty="0" smtClean="0">
                <a:solidFill>
                  <a:schemeClr val="tx1"/>
                </a:solidFill>
                <a:effectLst/>
                <a:latin typeface="+mn-lt"/>
                <a:ea typeface="ＭＳ Ｐゴシック" charset="0"/>
                <a:cs typeface="ＭＳ Ｐゴシック" charset="0"/>
              </a:rPr>
              <a:t>. Handling of unlinked </a:t>
            </a:r>
            <a:r>
              <a:rPr lang="en-US" sz="1200" kern="1200" dirty="0" err="1" smtClean="0">
                <a:solidFill>
                  <a:schemeClr val="tx1"/>
                </a:solidFill>
                <a:effectLst/>
                <a:latin typeface="+mn-lt"/>
                <a:ea typeface="ＭＳ Ｐゴシック" charset="0"/>
                <a:cs typeface="ＭＳ Ｐゴシック" charset="0"/>
              </a:rPr>
              <a:t>filesets</a:t>
            </a:r>
            <a:r>
              <a:rPr lang="en-US" sz="1200" kern="1200" dirty="0" smtClean="0">
                <a:solidFill>
                  <a:schemeClr val="tx1"/>
                </a:solidFill>
                <a:effectLst/>
                <a:latin typeface="+mn-lt"/>
                <a:ea typeface="ＭＳ Ｐゴシック" charset="0"/>
                <a:cs typeface="ＭＳ Ｐゴシック" charset="0"/>
              </a:rPr>
              <a:t> to avoid inadvertent expiration</a:t>
            </a:r>
            <a:endParaRPr lang="en-US" dirty="0" smtClean="0"/>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Note: no windows node support for </a:t>
            </a:r>
            <a:r>
              <a:rPr lang="en-US" dirty="0" err="1" smtClean="0"/>
              <a:t>mmbackup</a:t>
            </a:r>
            <a:endParaRPr lang="en-US" dirty="0"/>
          </a:p>
        </p:txBody>
      </p:sp>
      <p:sp>
        <p:nvSpPr>
          <p:cNvPr id="4" name="Slide Number Placeholder 3"/>
          <p:cNvSpPr>
            <a:spLocks noGrp="1"/>
          </p:cNvSpPr>
          <p:nvPr>
            <p:ph type="sldNum" sz="quarter" idx="10"/>
          </p:nvPr>
        </p:nvSpPr>
        <p:spPr/>
        <p:txBody>
          <a:bodyPr/>
          <a:lstStyle/>
          <a:p>
            <a:pPr>
              <a:defRPr/>
            </a:pPr>
            <a:fld id="{041AD25C-5F99-E04E-BABE-3E27D4CF4EB9}" type="slidenum">
              <a:rPr lang="en-US" smtClean="0"/>
              <a:pPr>
                <a:defRPr/>
              </a:pPr>
              <a:t>9</a:t>
            </a:fld>
            <a:endParaRPr lang="en-US" dirty="0"/>
          </a:p>
        </p:txBody>
      </p:sp>
    </p:spTree>
    <p:extLst>
      <p:ext uri="{BB962C8B-B14F-4D97-AF65-F5344CB8AC3E}">
        <p14:creationId xmlns:p14="http://schemas.microsoft.com/office/powerpoint/2010/main" val="3217913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de-DE" sz="1200" dirty="0" smtClean="0"/>
              <a:t>Extreme scalability due to multiple Spectrum Protect servers to protect a single Spectrum Scale file system</a:t>
            </a:r>
          </a:p>
          <a:p>
            <a:pPr marL="171450" indent="-171450">
              <a:buFont typeface="Arial" panose="020B0604020202020204" pitchFamily="34" charset="0"/>
              <a:buChar char="•"/>
            </a:pPr>
            <a:r>
              <a:rPr lang="de-DE" sz="1200" dirty="0" smtClean="0"/>
              <a:t>High backend storage media flexibility due to multiple supported storage technologies (disk, tape, cloud) for a single file system</a:t>
            </a:r>
          </a:p>
          <a:p>
            <a:pPr marL="171450" indent="-171450">
              <a:buFont typeface="Arial" panose="020B0604020202020204" pitchFamily="34" charset="0"/>
              <a:buChar char="•"/>
            </a:pPr>
            <a:r>
              <a:rPr lang="de-DE" sz="1200" dirty="0" smtClean="0"/>
              <a:t>High QoS flexibility due to fine grain data protection approach (fileset level)  </a:t>
            </a:r>
          </a:p>
          <a:p>
            <a:pPr marL="171450" indent="-171450">
              <a:buFont typeface="Arial" panose="020B0604020202020204" pitchFamily="34" charset="0"/>
              <a:buChar char="•"/>
            </a:pPr>
            <a:r>
              <a:rPr lang="de-DE" sz="1200" dirty="0" smtClean="0"/>
              <a:t>Integration between Spectrum Protect client products warranted (inline copy)</a:t>
            </a:r>
          </a:p>
          <a:p>
            <a:pPr marL="171450" indent="-171450">
              <a:buFont typeface="Arial" panose="020B0604020202020204" pitchFamily="34" charset="0"/>
              <a:buChar char="•"/>
            </a:pPr>
            <a:r>
              <a:rPr lang="de-DE" sz="1200" dirty="0" smtClean="0"/>
              <a:t>Ultra fast disaster recovery with SOBAR supported</a:t>
            </a:r>
            <a:endParaRPr lang="en-US" sz="1200" dirty="0" smtClean="0"/>
          </a:p>
          <a:p>
            <a:endParaRPr lang="en-US" dirty="0"/>
          </a:p>
        </p:txBody>
      </p:sp>
      <p:sp>
        <p:nvSpPr>
          <p:cNvPr id="4" name="Slide Number Placeholder 3"/>
          <p:cNvSpPr>
            <a:spLocks noGrp="1"/>
          </p:cNvSpPr>
          <p:nvPr>
            <p:ph type="sldNum" sz="quarter" idx="10"/>
          </p:nvPr>
        </p:nvSpPr>
        <p:spPr/>
        <p:txBody>
          <a:bodyPr/>
          <a:lstStyle/>
          <a:p>
            <a:pPr>
              <a:defRPr/>
            </a:pPr>
            <a:fld id="{041AD25C-5F99-E04E-BABE-3E27D4CF4EB9}" type="slidenum">
              <a:rPr lang="en-US" smtClean="0"/>
              <a:pPr>
                <a:defRPr/>
              </a:pPr>
              <a:t>11</a:t>
            </a:fld>
            <a:endParaRPr lang="en-US" dirty="0"/>
          </a:p>
        </p:txBody>
      </p:sp>
    </p:spTree>
    <p:extLst>
      <p:ext uri="{BB962C8B-B14F-4D97-AF65-F5344CB8AC3E}">
        <p14:creationId xmlns:p14="http://schemas.microsoft.com/office/powerpoint/2010/main" val="637101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89650" cy="3429000"/>
          </a:xfrm>
        </p:spPr>
      </p:sp>
      <p:sp>
        <p:nvSpPr>
          <p:cNvPr id="3" name="Notes Placeholder 2"/>
          <p:cNvSpPr>
            <a:spLocks noGrp="1"/>
          </p:cNvSpPr>
          <p:nvPr>
            <p:ph type="body" idx="1"/>
          </p:nvPr>
        </p:nvSpPr>
        <p:spPr/>
        <p:txBody>
          <a:bodyPr/>
          <a:lstStyle/>
          <a:p>
            <a:r>
              <a:rPr lang="en-US" dirty="0"/>
              <a:t>1) Blueprints</a:t>
            </a:r>
            <a:r>
              <a:rPr lang="en-US" baseline="0" dirty="0"/>
              <a:t> for designing SP servers given in three standard sizes that scale  S,M,L</a:t>
            </a:r>
          </a:p>
          <a:p>
            <a:r>
              <a:rPr lang="en-US" baseline="0" dirty="0"/>
              <a:t>2) They implement disk-only SP solutions optimized for container pools with deduplication and replication</a:t>
            </a:r>
          </a:p>
          <a:p>
            <a:r>
              <a:rPr lang="en-US" baseline="0" dirty="0"/>
              <a:t>3) Reference architectures for servers and storage.  OS’s include Linux and Windows for x86, AIX for Power, with Linux on power coming later this year (big endian)</a:t>
            </a:r>
          </a:p>
          <a:p>
            <a:r>
              <a:rPr lang="en-US" baseline="0" dirty="0"/>
              <a:t>4) Automation to speed deployment time</a:t>
            </a:r>
            <a:endParaRPr lang="en-US" dirty="0"/>
          </a:p>
        </p:txBody>
      </p:sp>
      <p:sp>
        <p:nvSpPr>
          <p:cNvPr id="4" name="Slide Number Placeholder 3"/>
          <p:cNvSpPr>
            <a:spLocks noGrp="1"/>
          </p:cNvSpPr>
          <p:nvPr>
            <p:ph type="sldNum" sz="quarter" idx="10"/>
          </p:nvPr>
        </p:nvSpPr>
        <p:spPr/>
        <p:txBody>
          <a:bodyPr/>
          <a:lstStyle/>
          <a:p>
            <a:fld id="{BE34573F-0FAC-3F4D-BA7F-629DDC4DA7B0}" type="slidenum">
              <a:rPr lang="en-US" smtClean="0"/>
              <a:t>15</a:t>
            </a:fld>
            <a:endParaRPr lang="en-US"/>
          </a:p>
        </p:txBody>
      </p:sp>
    </p:spTree>
    <p:extLst>
      <p:ext uri="{BB962C8B-B14F-4D97-AF65-F5344CB8AC3E}">
        <p14:creationId xmlns:p14="http://schemas.microsoft.com/office/powerpoint/2010/main" val="3618083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89650" cy="3429000"/>
          </a:xfrm>
        </p:spPr>
      </p:sp>
      <p:sp>
        <p:nvSpPr>
          <p:cNvPr id="3" name="Notes Placeholder 2"/>
          <p:cNvSpPr>
            <a:spLocks noGrp="1"/>
          </p:cNvSpPr>
          <p:nvPr>
            <p:ph type="body" idx="1"/>
          </p:nvPr>
        </p:nvSpPr>
        <p:spPr/>
        <p:txBody>
          <a:bodyPr/>
          <a:lstStyle/>
          <a:p>
            <a:r>
              <a:rPr lang="en-US" dirty="0" smtClean="0"/>
              <a:t>1) We are standardizing on 4 solutions for</a:t>
            </a:r>
            <a:r>
              <a:rPr lang="en-US" baseline="0" dirty="0" smtClean="0"/>
              <a:t> implementing Spectrum Protect</a:t>
            </a:r>
          </a:p>
          <a:p>
            <a:r>
              <a:rPr lang="en-US" baseline="0" dirty="0" smtClean="0"/>
              <a:t>2) The single and multi-site disk solutions are the target design of the blueprint</a:t>
            </a:r>
            <a:endParaRPr lang="en-US" dirty="0" smtClean="0"/>
          </a:p>
          <a:p>
            <a:r>
              <a:rPr lang="en-US" dirty="0" smtClean="0"/>
              <a:t>3) Two blueprint systems can easily be connected</a:t>
            </a:r>
            <a:r>
              <a:rPr lang="en-US" baseline="0" dirty="0" smtClean="0"/>
              <a:t> to provide a disk-only solution which includes node replication. </a:t>
            </a:r>
          </a:p>
          <a:p>
            <a:r>
              <a:rPr lang="en-US" baseline="0" dirty="0" smtClean="0"/>
              <a:t>4) Also a suitable design for HSM and Archive.</a:t>
            </a:r>
            <a:endParaRPr lang="en-US" dirty="0"/>
          </a:p>
        </p:txBody>
      </p:sp>
      <p:sp>
        <p:nvSpPr>
          <p:cNvPr id="4" name="Slide Number Placeholder 3"/>
          <p:cNvSpPr>
            <a:spLocks noGrp="1"/>
          </p:cNvSpPr>
          <p:nvPr>
            <p:ph type="sldNum" sz="quarter" idx="10"/>
          </p:nvPr>
        </p:nvSpPr>
        <p:spPr/>
        <p:txBody>
          <a:bodyPr/>
          <a:lstStyle/>
          <a:p>
            <a:fld id="{BE34573F-0FAC-3F4D-BA7F-629DDC4DA7B0}" type="slidenum">
              <a:rPr lang="en-US" smtClean="0"/>
              <a:t>16</a:t>
            </a:fld>
            <a:endParaRPr lang="en-US"/>
          </a:p>
        </p:txBody>
      </p:sp>
    </p:spTree>
    <p:extLst>
      <p:ext uri="{BB962C8B-B14F-4D97-AF65-F5344CB8AC3E}">
        <p14:creationId xmlns:p14="http://schemas.microsoft.com/office/powerpoint/2010/main" val="468957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de-DE" altLang="en-US" dirty="0" smtClean="0"/>
              <a:t>Better storage utilization – multiple TSM server share the same </a:t>
            </a:r>
            <a:r>
              <a:rPr lang="de-DE" altLang="en-US" dirty="0" smtClean="0"/>
              <a:t>storage</a:t>
            </a:r>
            <a:endParaRPr lang="en-US" altLang="en-US" dirty="0" smtClean="0"/>
          </a:p>
          <a:p>
            <a:pPr eaLnBrk="1" hangingPunct="1"/>
            <a:r>
              <a:rPr lang="de-DE" altLang="en-US" dirty="0" smtClean="0"/>
              <a:t>Better operational efficiency with one storage for all TSM </a:t>
            </a:r>
            <a:r>
              <a:rPr lang="de-DE" altLang="en-US" dirty="0" smtClean="0"/>
              <a:t>server</a:t>
            </a:r>
            <a:endParaRPr lang="en-US" altLang="en-US" dirty="0" smtClean="0"/>
          </a:p>
          <a:p>
            <a:pPr eaLnBrk="1" hangingPunct="1"/>
            <a:r>
              <a:rPr lang="en-US" altLang="en-US" dirty="0" smtClean="0"/>
              <a:t>Seamless scalability of storage capacity and performance </a:t>
            </a:r>
            <a:endParaRPr lang="de-DE" altLang="en-US" dirty="0" smtClean="0"/>
          </a:p>
          <a:p>
            <a:pPr eaLnBrk="1" hangingPunct="1"/>
            <a:r>
              <a:rPr lang="de-DE" altLang="en-US" dirty="0" smtClean="0"/>
              <a:t>Highly scalable performance with intelligent striping across all disk </a:t>
            </a:r>
            <a:r>
              <a:rPr lang="de-DE" altLang="en-US" dirty="0" smtClean="0"/>
              <a:t>devices</a:t>
            </a:r>
            <a:endParaRPr lang="de-DE" altLang="en-US" dirty="0" smtClean="0"/>
          </a:p>
          <a:p>
            <a:pPr eaLnBrk="1" hangingPunct="1"/>
            <a:r>
              <a:rPr lang="de-DE" altLang="en-US" dirty="0" smtClean="0"/>
              <a:t>Disaster protection with TSM or GPFS replication or GPFS native </a:t>
            </a:r>
            <a:r>
              <a:rPr lang="de-DE" altLang="en-US" dirty="0" smtClean="0"/>
              <a:t>RAID</a:t>
            </a:r>
            <a:endParaRPr lang="de-DE" altLang="en-US" dirty="0" smtClean="0"/>
          </a:p>
          <a:p>
            <a:pPr eaLnBrk="1" hangingPunct="1"/>
            <a:r>
              <a:rPr lang="de-DE" altLang="en-US" dirty="0" smtClean="0"/>
              <a:t>Cost efficient by utilizing standard infrastructure </a:t>
            </a:r>
            <a:r>
              <a:rPr lang="de-DE" altLang="en-US" dirty="0" smtClean="0"/>
              <a:t>components</a:t>
            </a:r>
            <a:endParaRPr lang="de-DE" altLang="en-US" dirty="0" smtClean="0"/>
          </a:p>
          <a:p>
            <a:pPr eaLnBrk="1" hangingPunct="1"/>
            <a:r>
              <a:rPr lang="de-DE" altLang="en-US" dirty="0" smtClean="0"/>
              <a:t>High availability in clustered file system</a:t>
            </a:r>
          </a:p>
          <a:p>
            <a:endParaRPr lang="en-US" dirty="0"/>
          </a:p>
        </p:txBody>
      </p:sp>
      <p:sp>
        <p:nvSpPr>
          <p:cNvPr id="4" name="Slide Number Placeholder 3"/>
          <p:cNvSpPr>
            <a:spLocks noGrp="1"/>
          </p:cNvSpPr>
          <p:nvPr>
            <p:ph type="sldNum" sz="quarter" idx="10"/>
          </p:nvPr>
        </p:nvSpPr>
        <p:spPr/>
        <p:txBody>
          <a:bodyPr/>
          <a:lstStyle/>
          <a:p>
            <a:pPr>
              <a:defRPr/>
            </a:pPr>
            <a:fld id="{041AD25C-5F99-E04E-BABE-3E27D4CF4EB9}" type="slidenum">
              <a:rPr lang="en-US" smtClean="0"/>
              <a:pPr>
                <a:defRPr/>
              </a:pPr>
              <a:t>17</a:t>
            </a:fld>
            <a:endParaRPr lang="en-US" dirty="0"/>
          </a:p>
        </p:txBody>
      </p:sp>
    </p:spTree>
    <p:extLst>
      <p:ext uri="{BB962C8B-B14F-4D97-AF65-F5344CB8AC3E}">
        <p14:creationId xmlns:p14="http://schemas.microsoft.com/office/powerpoint/2010/main" val="9935857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emf"/><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2.xml"/><Relationship Id="rId5" Type="http://schemas.openxmlformats.org/officeDocument/2006/relationships/image" Target="../media/image2.emf"/><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10" descr="IBM.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05800" y="4630738"/>
            <a:ext cx="38100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4" name="Rectangle 2"/>
          <p:cNvSpPr>
            <a:spLocks noGrp="1" noChangeArrowheads="1"/>
          </p:cNvSpPr>
          <p:nvPr>
            <p:ph type="ctrTitle"/>
          </p:nvPr>
        </p:nvSpPr>
        <p:spPr>
          <a:xfrm>
            <a:off x="4419600" y="1812131"/>
            <a:ext cx="4343400" cy="762000"/>
          </a:xfrm>
        </p:spPr>
        <p:txBody>
          <a:bodyPr anchor="b"/>
          <a:lstStyle>
            <a:lvl1pPr algn="l">
              <a:lnSpc>
                <a:spcPct val="90000"/>
              </a:lnSpc>
              <a:defRPr sz="1800">
                <a:solidFill>
                  <a:schemeClr val="tx2">
                    <a:lumMod val="85000"/>
                    <a:lumOff val="15000"/>
                  </a:schemeClr>
                </a:solidFill>
              </a:defRPr>
            </a:lvl1pPr>
          </a:lstStyle>
          <a:p>
            <a:pPr lvl="0"/>
            <a:r>
              <a:rPr lang="en-US" noProof="0" dirty="0"/>
              <a:t>Click to edit Master title style</a:t>
            </a:r>
          </a:p>
        </p:txBody>
      </p:sp>
      <p:sp>
        <p:nvSpPr>
          <p:cNvPr id="18435" name="Rectangle 3"/>
          <p:cNvSpPr>
            <a:spLocks noGrp="1" noChangeArrowheads="1"/>
          </p:cNvSpPr>
          <p:nvPr>
            <p:ph type="subTitle" idx="1"/>
          </p:nvPr>
        </p:nvSpPr>
        <p:spPr>
          <a:xfrm>
            <a:off x="4419600" y="2650331"/>
            <a:ext cx="4343400" cy="704851"/>
          </a:xfrm>
        </p:spPr>
        <p:txBody>
          <a:bodyPr/>
          <a:lstStyle>
            <a:lvl1pPr marL="0" indent="0">
              <a:buFontTx/>
              <a:buNone/>
              <a:defRPr sz="1300" b="1">
                <a:solidFill>
                  <a:schemeClr val="bg2">
                    <a:lumMod val="75000"/>
                  </a:schemeClr>
                </a:solidFill>
                <a:latin typeface="Arial"/>
                <a:cs typeface="Arial"/>
              </a:defRPr>
            </a:lvl1pPr>
          </a:lstStyle>
          <a:p>
            <a:pPr lvl="0"/>
            <a:r>
              <a:rPr lang="en-US" noProof="0" dirty="0"/>
              <a:t>Click to edit Master subtitle style</a:t>
            </a:r>
          </a:p>
        </p:txBody>
      </p:sp>
      <p:pic>
        <p:nvPicPr>
          <p:cNvPr id="2" name="Picture 1" descr="graphic_Cove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088731"/>
            <a:ext cx="9144000" cy="73634"/>
          </a:xfrm>
          <a:prstGeom prst="rect">
            <a:avLst/>
          </a:prstGeom>
        </p:spPr>
      </p:pic>
      <p:cxnSp>
        <p:nvCxnSpPr>
          <p:cNvPr id="10" name="Straight Connector 9"/>
          <p:cNvCxnSpPr/>
          <p:nvPr userDrawn="1"/>
        </p:nvCxnSpPr>
        <p:spPr>
          <a:xfrm>
            <a:off x="4267200" y="2269331"/>
            <a:ext cx="0" cy="685800"/>
          </a:xfrm>
          <a:prstGeom prst="line">
            <a:avLst/>
          </a:prstGeom>
          <a:ln>
            <a:solidFill>
              <a:schemeClr val="tx2">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pic>
        <p:nvPicPr>
          <p:cNvPr id="4" name="Picture 3"/>
          <p:cNvPicPr>
            <a:picLocks noChangeAspect="1"/>
          </p:cNvPicPr>
          <p:nvPr userDrawn="1"/>
        </p:nvPicPr>
        <p:blipFill>
          <a:blip r:embed="rId4"/>
          <a:stretch>
            <a:fillRect/>
          </a:stretch>
        </p:blipFill>
        <p:spPr>
          <a:xfrm>
            <a:off x="8763000" y="4631531"/>
            <a:ext cx="76200" cy="76200"/>
          </a:xfrm>
          <a:prstGeom prst="rect">
            <a:avLst/>
          </a:prstGeom>
        </p:spPr>
      </p:pic>
      <p:pic>
        <p:nvPicPr>
          <p:cNvPr id="11" name="Picture 10" descr="IBM-Spectrum-Storage(horizontal).eps"/>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90600" y="2116931"/>
            <a:ext cx="3069558" cy="651710"/>
          </a:xfrm>
          <a:prstGeom prst="rect">
            <a:avLst/>
          </a:prstGeom>
        </p:spPr>
      </p:pic>
    </p:spTree>
    <p:extLst>
      <p:ext uri="{BB962C8B-B14F-4D97-AF65-F5344CB8AC3E}">
        <p14:creationId xmlns:p14="http://schemas.microsoft.com/office/powerpoint/2010/main" val="1237442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p:cNvSpPr/>
          <p:nvPr userDrawn="1"/>
        </p:nvSpPr>
        <p:spPr>
          <a:xfrm>
            <a:off x="152400" y="134938"/>
            <a:ext cx="8763000" cy="609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 name="Slide Number Placeholder 2"/>
          <p:cNvSpPr>
            <a:spLocks noGrp="1"/>
          </p:cNvSpPr>
          <p:nvPr>
            <p:ph type="sldNum" sz="quarter" idx="10"/>
          </p:nvPr>
        </p:nvSpPr>
        <p:spPr/>
        <p:txBody>
          <a:bodyPr/>
          <a:lstStyle>
            <a:lvl1pPr>
              <a:defRPr smtClean="0"/>
            </a:lvl1pPr>
          </a:lstStyle>
          <a:p>
            <a:pPr>
              <a:defRPr/>
            </a:pPr>
            <a:fld id="{02AE386A-D15B-E542-97BA-5068E01279C3}" type="slidenum">
              <a:rPr lang="en-US"/>
              <a:pPr>
                <a:defRPr/>
              </a:pPr>
              <a:t>‹#›</a:t>
            </a:fld>
            <a:endParaRPr lang="en-US" dirty="0"/>
          </a:p>
        </p:txBody>
      </p:sp>
      <p:sp>
        <p:nvSpPr>
          <p:cNvPr id="5" name="Footer Placeholder 3"/>
          <p:cNvSpPr>
            <a:spLocks noGrp="1"/>
          </p:cNvSpPr>
          <p:nvPr>
            <p:ph type="ftr" sz="quarter" idx="11"/>
          </p:nvPr>
        </p:nvSpPr>
        <p:spPr/>
        <p:txBody>
          <a:bodyPr/>
          <a:lstStyle>
            <a:lvl1pPr>
              <a:defRPr b="0"/>
            </a:lvl1pPr>
          </a:lstStyle>
          <a:p>
            <a:pPr>
              <a:defRPr/>
            </a:pPr>
            <a:r>
              <a:rPr lang="en-US" dirty="0"/>
              <a:t>© Copyright IBM Corporation 2015</a:t>
            </a:r>
          </a:p>
        </p:txBody>
      </p:sp>
    </p:spTree>
    <p:extLst>
      <p:ext uri="{BB962C8B-B14F-4D97-AF65-F5344CB8AC3E}">
        <p14:creationId xmlns:p14="http://schemas.microsoft.com/office/powerpoint/2010/main" val="1683913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ockup 1">
    <p:spTree>
      <p:nvGrpSpPr>
        <p:cNvPr id="1" name=""/>
        <p:cNvGrpSpPr/>
        <p:nvPr/>
      </p:nvGrpSpPr>
      <p:grpSpPr>
        <a:xfrm>
          <a:off x="0" y="0"/>
          <a:ext cx="0" cy="0"/>
          <a:chOff x="0" y="0"/>
          <a:chExt cx="0" cy="0"/>
        </a:xfrm>
      </p:grpSpPr>
      <p:pic>
        <p:nvPicPr>
          <p:cNvPr id="6" name="Picture 14" descr="Devices-All.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5925" y="1089025"/>
            <a:ext cx="8312150" cy="280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2"/>
          <p:cNvSpPr>
            <a:spLocks noGrp="1"/>
          </p:cNvSpPr>
          <p:nvPr>
            <p:ph type="sldNum" sz="quarter" idx="10"/>
          </p:nvPr>
        </p:nvSpPr>
        <p:spPr/>
        <p:txBody>
          <a:bodyPr/>
          <a:lstStyle>
            <a:lvl1pPr>
              <a:defRPr smtClean="0"/>
            </a:lvl1pPr>
          </a:lstStyle>
          <a:p>
            <a:pPr>
              <a:defRPr/>
            </a:pPr>
            <a:fld id="{B7B04FB8-0025-7C45-BEE3-F3405CEEAE69}" type="slidenum">
              <a:rPr lang="en-US"/>
              <a:pPr>
                <a:defRPr/>
              </a:pPr>
              <a:t>‹#›</a:t>
            </a:fld>
            <a:endParaRPr lang="en-US" dirty="0"/>
          </a:p>
        </p:txBody>
      </p:sp>
      <p:sp>
        <p:nvSpPr>
          <p:cNvPr id="8" name="Footer Placeholder 3"/>
          <p:cNvSpPr>
            <a:spLocks noGrp="1"/>
          </p:cNvSpPr>
          <p:nvPr>
            <p:ph type="ftr" sz="quarter" idx="11"/>
          </p:nvPr>
        </p:nvSpPr>
        <p:spPr/>
        <p:txBody>
          <a:bodyPr/>
          <a:lstStyle>
            <a:lvl1pPr>
              <a:defRPr b="0"/>
            </a:lvl1pPr>
          </a:lstStyle>
          <a:p>
            <a:pPr>
              <a:defRPr/>
            </a:pPr>
            <a:r>
              <a:rPr lang="en-US" dirty="0"/>
              <a:t>© Copyright IBM Corporation 2015</a:t>
            </a:r>
          </a:p>
        </p:txBody>
      </p:sp>
    </p:spTree>
    <p:extLst>
      <p:ext uri="{BB962C8B-B14F-4D97-AF65-F5344CB8AC3E}">
        <p14:creationId xmlns:p14="http://schemas.microsoft.com/office/powerpoint/2010/main" val="10542838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ockup 2">
    <p:spTree>
      <p:nvGrpSpPr>
        <p:cNvPr id="1" name=""/>
        <p:cNvGrpSpPr/>
        <p:nvPr/>
      </p:nvGrpSpPr>
      <p:grpSpPr>
        <a:xfrm>
          <a:off x="0" y="0"/>
          <a:ext cx="0" cy="0"/>
          <a:chOff x="0" y="0"/>
          <a:chExt cx="0" cy="0"/>
        </a:xfrm>
      </p:grpSpPr>
      <p:pic>
        <p:nvPicPr>
          <p:cNvPr id="6" name="Picture 14" descr="Devices-Monitor-Laptop.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141413"/>
            <a:ext cx="91440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2"/>
          <p:cNvSpPr>
            <a:spLocks noGrp="1"/>
          </p:cNvSpPr>
          <p:nvPr>
            <p:ph type="sldNum" sz="quarter" idx="10"/>
          </p:nvPr>
        </p:nvSpPr>
        <p:spPr/>
        <p:txBody>
          <a:bodyPr/>
          <a:lstStyle>
            <a:lvl1pPr>
              <a:defRPr smtClean="0"/>
            </a:lvl1pPr>
          </a:lstStyle>
          <a:p>
            <a:pPr>
              <a:defRPr/>
            </a:pPr>
            <a:fld id="{FEE196FA-0F89-9248-A5B0-9D89DB511114}" type="slidenum">
              <a:rPr lang="en-US"/>
              <a:pPr>
                <a:defRPr/>
              </a:pPr>
              <a:t>‹#›</a:t>
            </a:fld>
            <a:endParaRPr lang="en-US" dirty="0"/>
          </a:p>
        </p:txBody>
      </p:sp>
      <p:sp>
        <p:nvSpPr>
          <p:cNvPr id="8" name="Footer Placeholder 3"/>
          <p:cNvSpPr>
            <a:spLocks noGrp="1"/>
          </p:cNvSpPr>
          <p:nvPr>
            <p:ph type="ftr" sz="quarter" idx="11"/>
          </p:nvPr>
        </p:nvSpPr>
        <p:spPr/>
        <p:txBody>
          <a:bodyPr/>
          <a:lstStyle>
            <a:lvl1pPr>
              <a:defRPr b="0"/>
            </a:lvl1pPr>
          </a:lstStyle>
          <a:p>
            <a:pPr>
              <a:defRPr/>
            </a:pPr>
            <a:r>
              <a:rPr lang="en-US" dirty="0"/>
              <a:t>© Copyright IBM Corporation 2015</a:t>
            </a:r>
          </a:p>
        </p:txBody>
      </p:sp>
    </p:spTree>
    <p:extLst>
      <p:ext uri="{BB962C8B-B14F-4D97-AF65-F5344CB8AC3E}">
        <p14:creationId xmlns:p14="http://schemas.microsoft.com/office/powerpoint/2010/main" val="35522266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ockup 3">
    <p:spTree>
      <p:nvGrpSpPr>
        <p:cNvPr id="1" name=""/>
        <p:cNvGrpSpPr/>
        <p:nvPr/>
      </p:nvGrpSpPr>
      <p:grpSpPr>
        <a:xfrm>
          <a:off x="0" y="0"/>
          <a:ext cx="0" cy="0"/>
          <a:chOff x="0" y="0"/>
          <a:chExt cx="0" cy="0"/>
        </a:xfrm>
      </p:grpSpPr>
      <p:pic>
        <p:nvPicPr>
          <p:cNvPr id="6" name="Picture 14" descr="Devices-Monitor-Ipad.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125538"/>
            <a:ext cx="91440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2"/>
          <p:cNvSpPr>
            <a:spLocks noGrp="1"/>
          </p:cNvSpPr>
          <p:nvPr>
            <p:ph type="sldNum" sz="quarter" idx="10"/>
          </p:nvPr>
        </p:nvSpPr>
        <p:spPr/>
        <p:txBody>
          <a:bodyPr/>
          <a:lstStyle>
            <a:lvl1pPr>
              <a:defRPr smtClean="0"/>
            </a:lvl1pPr>
          </a:lstStyle>
          <a:p>
            <a:pPr>
              <a:defRPr/>
            </a:pPr>
            <a:fld id="{B0667BF0-6048-A34A-AD44-5CECBF4DB805}" type="slidenum">
              <a:rPr lang="en-US"/>
              <a:pPr>
                <a:defRPr/>
              </a:pPr>
              <a:t>‹#›</a:t>
            </a:fld>
            <a:endParaRPr lang="en-US" dirty="0"/>
          </a:p>
        </p:txBody>
      </p:sp>
      <p:sp>
        <p:nvSpPr>
          <p:cNvPr id="8" name="Footer Placeholder 3"/>
          <p:cNvSpPr>
            <a:spLocks noGrp="1"/>
          </p:cNvSpPr>
          <p:nvPr>
            <p:ph type="ftr" sz="quarter" idx="11"/>
          </p:nvPr>
        </p:nvSpPr>
        <p:spPr/>
        <p:txBody>
          <a:bodyPr/>
          <a:lstStyle>
            <a:lvl1pPr>
              <a:defRPr b="0"/>
            </a:lvl1pPr>
          </a:lstStyle>
          <a:p>
            <a:pPr>
              <a:defRPr/>
            </a:pPr>
            <a:r>
              <a:rPr lang="en-US" dirty="0"/>
              <a:t>© Copyright IBM Corporation 2015</a:t>
            </a:r>
          </a:p>
        </p:txBody>
      </p:sp>
    </p:spTree>
    <p:extLst>
      <p:ext uri="{BB962C8B-B14F-4D97-AF65-F5344CB8AC3E}">
        <p14:creationId xmlns:p14="http://schemas.microsoft.com/office/powerpoint/2010/main" val="3402218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Text and Char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228600" y="1062831"/>
            <a:ext cx="3581400" cy="2882900"/>
          </a:xfrm>
        </p:spPr>
        <p:txBody>
          <a:bodyPr/>
          <a:lstStyle>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hart Placeholder 3"/>
          <p:cNvSpPr>
            <a:spLocks noGrp="1"/>
          </p:cNvSpPr>
          <p:nvPr>
            <p:ph type="chart" sz="half" idx="2"/>
          </p:nvPr>
        </p:nvSpPr>
        <p:spPr>
          <a:xfrm>
            <a:off x="4698385" y="1050131"/>
            <a:ext cx="3607415" cy="3137484"/>
          </a:xfrm>
        </p:spPr>
        <p:txBody>
          <a:bodyPr/>
          <a:lstStyle/>
          <a:p>
            <a:pPr lvl="0"/>
            <a:endParaRPr lang="en-US" noProof="0" dirty="0"/>
          </a:p>
        </p:txBody>
      </p:sp>
      <p:sp>
        <p:nvSpPr>
          <p:cNvPr id="5" name="Rectangle 6"/>
          <p:cNvSpPr>
            <a:spLocks noGrp="1" noChangeArrowheads="1"/>
          </p:cNvSpPr>
          <p:nvPr>
            <p:ph type="sldNum" sz="quarter" idx="10"/>
          </p:nvPr>
        </p:nvSpPr>
        <p:spPr>
          <a:ln/>
        </p:spPr>
        <p:txBody>
          <a:bodyPr/>
          <a:lstStyle>
            <a:lvl1pPr>
              <a:defRPr/>
            </a:lvl1pPr>
          </a:lstStyle>
          <a:p>
            <a:pPr>
              <a:defRPr/>
            </a:pPr>
            <a:fld id="{B98D56CD-52B4-6A4F-8AEF-3D80C3462A4D}" type="slidenum">
              <a:rPr lang="en-US"/>
              <a:pPr>
                <a:defRPr/>
              </a:pPr>
              <a:t>‹#›</a:t>
            </a:fld>
            <a:endParaRPr lang="en-US" dirty="0"/>
          </a:p>
        </p:txBody>
      </p:sp>
      <p:sp>
        <p:nvSpPr>
          <p:cNvPr id="6" name="Rectangle 5"/>
          <p:cNvSpPr>
            <a:spLocks noGrp="1" noChangeArrowheads="1"/>
          </p:cNvSpPr>
          <p:nvPr>
            <p:ph type="ftr" sz="quarter" idx="11"/>
          </p:nvPr>
        </p:nvSpPr>
        <p:spPr>
          <a:ln/>
        </p:spPr>
        <p:txBody>
          <a:bodyPr/>
          <a:lstStyle>
            <a:lvl1pPr>
              <a:defRPr b="0"/>
            </a:lvl1pPr>
          </a:lstStyle>
          <a:p>
            <a:pPr>
              <a:defRPr/>
            </a:pPr>
            <a:r>
              <a:rPr lang="en-US" dirty="0"/>
              <a:t>© Copyright IBM Corporation 2015</a:t>
            </a:r>
          </a:p>
        </p:txBody>
      </p:sp>
      <p:sp>
        <p:nvSpPr>
          <p:cNvPr id="8" name="Rectangle 2"/>
          <p:cNvSpPr>
            <a:spLocks noGrp="1" noChangeArrowheads="1"/>
          </p:cNvSpPr>
          <p:nvPr>
            <p:ph type="title"/>
          </p:nvPr>
        </p:nvSpPr>
        <p:spPr bwMode="auto">
          <a:xfrm>
            <a:off x="228600" y="516731"/>
            <a:ext cx="8229600"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35491038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228600" y="1050131"/>
            <a:ext cx="8534400" cy="2882900"/>
          </a:xfrm>
        </p:spPr>
        <p:txBody>
          <a:bodyPr/>
          <a:lstStyle/>
          <a:p>
            <a:pPr lvl="0"/>
            <a:endParaRPr lang="en-US" noProof="0" dirty="0"/>
          </a:p>
        </p:txBody>
      </p:sp>
      <p:sp>
        <p:nvSpPr>
          <p:cNvPr id="4" name="Rectangle 6"/>
          <p:cNvSpPr>
            <a:spLocks noGrp="1" noChangeArrowheads="1"/>
          </p:cNvSpPr>
          <p:nvPr>
            <p:ph type="sldNum" sz="quarter" idx="10"/>
          </p:nvPr>
        </p:nvSpPr>
        <p:spPr>
          <a:ln/>
        </p:spPr>
        <p:txBody>
          <a:bodyPr/>
          <a:lstStyle>
            <a:lvl1pPr>
              <a:defRPr/>
            </a:lvl1pPr>
          </a:lstStyle>
          <a:p>
            <a:pPr>
              <a:defRPr/>
            </a:pPr>
            <a:fld id="{13D2B53F-719F-4148-B505-B6FE66702971}" type="slidenum">
              <a:rPr lang="en-US"/>
              <a:pPr>
                <a:defRPr/>
              </a:pPr>
              <a:t>‹#›</a:t>
            </a:fld>
            <a:endParaRPr lang="en-US" dirty="0"/>
          </a:p>
        </p:txBody>
      </p:sp>
      <p:sp>
        <p:nvSpPr>
          <p:cNvPr id="5" name="Rectangle 5"/>
          <p:cNvSpPr>
            <a:spLocks noGrp="1" noChangeArrowheads="1"/>
          </p:cNvSpPr>
          <p:nvPr>
            <p:ph type="ftr" sz="quarter" idx="11"/>
          </p:nvPr>
        </p:nvSpPr>
        <p:spPr>
          <a:ln/>
        </p:spPr>
        <p:txBody>
          <a:bodyPr/>
          <a:lstStyle>
            <a:lvl1pPr>
              <a:defRPr b="0"/>
            </a:lvl1pPr>
          </a:lstStyle>
          <a:p>
            <a:pPr>
              <a:defRPr/>
            </a:pPr>
            <a:r>
              <a:rPr lang="en-US" dirty="0"/>
              <a:t>© Copyright IBM Corporation 2015</a:t>
            </a:r>
          </a:p>
        </p:txBody>
      </p:sp>
      <p:sp>
        <p:nvSpPr>
          <p:cNvPr id="7" name="Rectangle 2"/>
          <p:cNvSpPr>
            <a:spLocks noGrp="1" noChangeArrowheads="1"/>
          </p:cNvSpPr>
          <p:nvPr>
            <p:ph type="title"/>
          </p:nvPr>
        </p:nvSpPr>
        <p:spPr bwMode="auto">
          <a:xfrm>
            <a:off x="228600" y="516731"/>
            <a:ext cx="8229600"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3978811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28600" y="1050131"/>
            <a:ext cx="3886200" cy="3171190"/>
          </a:xfrm>
        </p:spPr>
        <p:txBody>
          <a:bodyPr/>
          <a:lstStyle>
            <a:lvl1pPr marL="0" indent="0">
              <a:buClr>
                <a:schemeClr val="accent1"/>
              </a:buClr>
              <a:buNone/>
              <a:defRPr sz="1200"/>
            </a:lvl1pPr>
            <a:lvl2pPr marL="631825" indent="-285750">
              <a:buFont typeface="Arial"/>
              <a:buChar char="•"/>
              <a:defRPr sz="1200" baseline="0"/>
            </a:lvl2pPr>
            <a:lvl3pPr>
              <a:defRPr sz="1400"/>
            </a:lvl3pPr>
            <a:lvl4pPr>
              <a:defRPr sz="1400"/>
            </a:lvl4pPr>
            <a:lvl5pPr>
              <a:defRPr sz="1400"/>
            </a:lvl5pPr>
          </a:lstStyle>
          <a:p>
            <a:pPr lvl="0"/>
            <a:r>
              <a:rPr lang="en-US" dirty="0"/>
              <a:t>You feedback helped us:</a:t>
            </a:r>
          </a:p>
          <a:p>
            <a:pPr lvl="1"/>
            <a:r>
              <a:rPr lang="en-US" dirty="0"/>
              <a:t>Develop empathy</a:t>
            </a:r>
          </a:p>
          <a:p>
            <a:pPr lvl="1"/>
            <a:r>
              <a:rPr lang="en-US" dirty="0"/>
              <a:t>Learn about users</a:t>
            </a:r>
          </a:p>
          <a:p>
            <a:pPr lvl="1"/>
            <a:r>
              <a:rPr lang="en-US" dirty="0"/>
              <a:t>Refine mental models</a:t>
            </a:r>
          </a:p>
          <a:p>
            <a:pPr lvl="1"/>
            <a:r>
              <a:rPr lang="en-US" dirty="0"/>
              <a:t>Correct assumptions</a:t>
            </a:r>
          </a:p>
          <a:p>
            <a:pPr lvl="1"/>
            <a:r>
              <a:rPr lang="en-US" dirty="0"/>
              <a:t>Sport problems</a:t>
            </a:r>
          </a:p>
          <a:p>
            <a:pPr lvl="1"/>
            <a:r>
              <a:rPr lang="en-US" dirty="0"/>
              <a:t>Stay on track</a:t>
            </a:r>
          </a:p>
          <a:p>
            <a:pPr lvl="1"/>
            <a:r>
              <a:rPr lang="en-US" dirty="0"/>
              <a:t>Improve</a:t>
            </a:r>
          </a:p>
        </p:txBody>
      </p:sp>
      <p:sp>
        <p:nvSpPr>
          <p:cNvPr id="7" name="Title 1"/>
          <p:cNvSpPr>
            <a:spLocks noGrp="1"/>
          </p:cNvSpPr>
          <p:nvPr>
            <p:ph type="title" hasCustomPrompt="1"/>
          </p:nvPr>
        </p:nvSpPr>
        <p:spPr>
          <a:xfrm>
            <a:off x="228600" y="516731"/>
            <a:ext cx="8229600" cy="320675"/>
          </a:xfrm>
        </p:spPr>
        <p:txBody>
          <a:bodyPr/>
          <a:lstStyle/>
          <a:p>
            <a:r>
              <a:rPr lang="en-US" dirty="0"/>
              <a:t>Thank you!</a:t>
            </a:r>
          </a:p>
        </p:txBody>
      </p:sp>
      <p:sp>
        <p:nvSpPr>
          <p:cNvPr id="4" name="Rectangle 6"/>
          <p:cNvSpPr>
            <a:spLocks noGrp="1" noChangeArrowheads="1"/>
          </p:cNvSpPr>
          <p:nvPr>
            <p:ph type="sldNum" sz="quarter" idx="10"/>
          </p:nvPr>
        </p:nvSpPr>
        <p:spPr>
          <a:ln/>
        </p:spPr>
        <p:txBody>
          <a:bodyPr/>
          <a:lstStyle>
            <a:lvl1pPr>
              <a:defRPr/>
            </a:lvl1pPr>
          </a:lstStyle>
          <a:p>
            <a:pPr>
              <a:defRPr/>
            </a:pPr>
            <a:fld id="{565D9BFC-BA2F-4B43-819E-7A2645BB21F4}" type="slidenum">
              <a:rPr lang="en-US"/>
              <a:pPr>
                <a:defRPr/>
              </a:pPr>
              <a:t>‹#›</a:t>
            </a:fld>
            <a:endParaRPr lang="en-US" dirty="0"/>
          </a:p>
        </p:txBody>
      </p:sp>
      <p:sp>
        <p:nvSpPr>
          <p:cNvPr id="5" name="Rectangle 5"/>
          <p:cNvSpPr>
            <a:spLocks noGrp="1" noChangeArrowheads="1"/>
          </p:cNvSpPr>
          <p:nvPr>
            <p:ph type="ftr" sz="quarter" idx="11"/>
          </p:nvPr>
        </p:nvSpPr>
        <p:spPr>
          <a:ln/>
        </p:spPr>
        <p:txBody>
          <a:bodyPr/>
          <a:lstStyle>
            <a:lvl1pPr>
              <a:defRPr b="0"/>
            </a:lvl1pPr>
          </a:lstStyle>
          <a:p>
            <a:pPr>
              <a:defRPr/>
            </a:pPr>
            <a:r>
              <a:rPr lang="en-US" dirty="0"/>
              <a:t>© Copyright IBM Corporation 2015</a:t>
            </a:r>
          </a:p>
        </p:txBody>
      </p:sp>
      <p:pic>
        <p:nvPicPr>
          <p:cNvPr id="2" name="Picture 1" descr="IBM-Bee-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5715000" y="1429055"/>
            <a:ext cx="2833885" cy="2883085"/>
          </a:xfrm>
          <a:prstGeom prst="rect">
            <a:avLst/>
          </a:prstGeom>
        </p:spPr>
      </p:pic>
    </p:spTree>
    <p:extLst>
      <p:ext uri="{BB962C8B-B14F-4D97-AF65-F5344CB8AC3E}">
        <p14:creationId xmlns:p14="http://schemas.microsoft.com/office/powerpoint/2010/main" val="26152648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 &amp; A">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810000" y="1735931"/>
            <a:ext cx="1981200" cy="1295400"/>
          </a:xfrm>
        </p:spPr>
        <p:txBody>
          <a:bodyPr/>
          <a:lstStyle>
            <a:lvl1pPr>
              <a:defRPr sz="4000">
                <a:solidFill>
                  <a:schemeClr val="accent1">
                    <a:lumMod val="75000"/>
                  </a:schemeClr>
                </a:solidFill>
              </a:defRPr>
            </a:lvl1pPr>
          </a:lstStyle>
          <a:p>
            <a:r>
              <a:rPr lang="en-US" dirty="0"/>
              <a:t>Q &amp; A</a:t>
            </a:r>
          </a:p>
        </p:txBody>
      </p:sp>
      <p:sp>
        <p:nvSpPr>
          <p:cNvPr id="3" name="Rectangle 6"/>
          <p:cNvSpPr>
            <a:spLocks noGrp="1" noChangeArrowheads="1"/>
          </p:cNvSpPr>
          <p:nvPr>
            <p:ph type="sldNum" sz="quarter" idx="10"/>
          </p:nvPr>
        </p:nvSpPr>
        <p:spPr>
          <a:ln/>
        </p:spPr>
        <p:txBody>
          <a:bodyPr/>
          <a:lstStyle>
            <a:lvl1pPr>
              <a:defRPr/>
            </a:lvl1pPr>
          </a:lstStyle>
          <a:p>
            <a:pPr>
              <a:defRPr/>
            </a:pPr>
            <a:fld id="{A5B917FB-7CD8-E040-A6A9-306C3590B9D0}" type="slidenum">
              <a:rPr lang="en-US"/>
              <a:pPr>
                <a:defRPr/>
              </a:pPr>
              <a:t>‹#›</a:t>
            </a:fld>
            <a:endParaRPr lang="en-US" dirty="0"/>
          </a:p>
        </p:txBody>
      </p:sp>
      <p:sp>
        <p:nvSpPr>
          <p:cNvPr id="4" name="Rectangle 5"/>
          <p:cNvSpPr>
            <a:spLocks noGrp="1" noChangeArrowheads="1"/>
          </p:cNvSpPr>
          <p:nvPr>
            <p:ph type="ftr" sz="quarter" idx="11"/>
          </p:nvPr>
        </p:nvSpPr>
        <p:spPr>
          <a:ln/>
        </p:spPr>
        <p:txBody>
          <a:bodyPr/>
          <a:lstStyle>
            <a:lvl1pPr>
              <a:defRPr b="0"/>
            </a:lvl1pPr>
          </a:lstStyle>
          <a:p>
            <a:pPr>
              <a:defRPr/>
            </a:pPr>
            <a:r>
              <a:rPr lang="en-US" dirty="0"/>
              <a:t>© Copyright IBM Corporation 2015</a:t>
            </a:r>
          </a:p>
        </p:txBody>
      </p:sp>
    </p:spTree>
    <p:extLst>
      <p:ext uri="{BB962C8B-B14F-4D97-AF65-F5344CB8AC3E}">
        <p14:creationId xmlns:p14="http://schemas.microsoft.com/office/powerpoint/2010/main" val="9032268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1" name="Picture 10" descr="IBM.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772366" y="4564772"/>
            <a:ext cx="854079" cy="26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
          <p:cNvSpPr>
            <a:spLocks noGrp="1" noChangeArrowheads="1"/>
          </p:cNvSpPr>
          <p:nvPr>
            <p:ph type="ctrTitle"/>
          </p:nvPr>
        </p:nvSpPr>
        <p:spPr>
          <a:xfrm>
            <a:off x="4419600" y="1360357"/>
            <a:ext cx="4343400" cy="572029"/>
          </a:xfrm>
        </p:spPr>
        <p:txBody>
          <a:bodyPr anchor="b"/>
          <a:lstStyle>
            <a:lvl1pPr algn="l">
              <a:lnSpc>
                <a:spcPct val="90000"/>
              </a:lnSpc>
              <a:defRPr sz="1351">
                <a:solidFill>
                  <a:schemeClr val="tx2">
                    <a:lumMod val="85000"/>
                    <a:lumOff val="15000"/>
                  </a:schemeClr>
                </a:solidFill>
              </a:defRPr>
            </a:lvl1pPr>
          </a:lstStyle>
          <a:p>
            <a:pPr lvl="0"/>
            <a:r>
              <a:rPr lang="en-US" noProof="0" dirty="0" smtClean="0"/>
              <a:t>Click to edit Master title style</a:t>
            </a:r>
          </a:p>
        </p:txBody>
      </p:sp>
      <p:sp>
        <p:nvSpPr>
          <p:cNvPr id="23" name="Rectangle 3"/>
          <p:cNvSpPr>
            <a:spLocks noGrp="1" noChangeArrowheads="1"/>
          </p:cNvSpPr>
          <p:nvPr>
            <p:ph type="subTitle" idx="1"/>
          </p:nvPr>
        </p:nvSpPr>
        <p:spPr>
          <a:xfrm>
            <a:off x="4419600" y="1989589"/>
            <a:ext cx="4343400" cy="529128"/>
          </a:xfrm>
        </p:spPr>
        <p:txBody>
          <a:bodyPr/>
          <a:lstStyle>
            <a:lvl1pPr marL="0" indent="0">
              <a:buFontTx/>
              <a:buNone/>
              <a:defRPr sz="976" b="1">
                <a:solidFill>
                  <a:schemeClr val="bg2">
                    <a:lumMod val="75000"/>
                  </a:schemeClr>
                </a:solidFill>
                <a:latin typeface="Arial"/>
                <a:cs typeface="Arial"/>
              </a:defRPr>
            </a:lvl1pPr>
          </a:lstStyle>
          <a:p>
            <a:pPr lvl="0"/>
            <a:r>
              <a:rPr lang="en-US" noProof="0" dirty="0" smtClean="0"/>
              <a:t>Click to edit Master subtitle style</a:t>
            </a:r>
          </a:p>
        </p:txBody>
      </p:sp>
      <p:pic>
        <p:nvPicPr>
          <p:cNvPr id="24" name="Picture 23" descr="graphic_Cove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090681"/>
            <a:ext cx="9144000" cy="91875"/>
          </a:xfrm>
          <a:prstGeom prst="rect">
            <a:avLst/>
          </a:prstGeom>
        </p:spPr>
      </p:pic>
      <p:cxnSp>
        <p:nvCxnSpPr>
          <p:cNvPr id="25" name="Straight Connector 24"/>
          <p:cNvCxnSpPr/>
          <p:nvPr userDrawn="1"/>
        </p:nvCxnSpPr>
        <p:spPr>
          <a:xfrm>
            <a:off x="4267200" y="1703574"/>
            <a:ext cx="0" cy="514826"/>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6" name="Picture 25"/>
          <p:cNvPicPr>
            <a:picLocks noChangeAspect="1"/>
          </p:cNvPicPr>
          <p:nvPr userDrawn="1"/>
        </p:nvPicPr>
        <p:blipFill>
          <a:blip r:embed="rId4"/>
          <a:stretch>
            <a:fillRect/>
          </a:stretch>
        </p:blipFill>
        <p:spPr>
          <a:xfrm>
            <a:off x="8702644" y="4565367"/>
            <a:ext cx="76200" cy="57203"/>
          </a:xfrm>
          <a:prstGeom prst="rect">
            <a:avLst/>
          </a:prstGeom>
        </p:spPr>
      </p:pic>
      <p:pic>
        <p:nvPicPr>
          <p:cNvPr id="27" name="Picture 26" descr="IBM-Spectrum-Storage(horizontal).eps"/>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64376" y="1589168"/>
            <a:ext cx="3595783" cy="573106"/>
          </a:xfrm>
          <a:prstGeom prst="rect">
            <a:avLst/>
          </a:prstGeom>
        </p:spPr>
      </p:pic>
      <p:sp>
        <p:nvSpPr>
          <p:cNvPr id="28" name="Line 4"/>
          <p:cNvSpPr>
            <a:spLocks noChangeShapeType="1"/>
          </p:cNvSpPr>
          <p:nvPr userDrawn="1"/>
        </p:nvSpPr>
        <p:spPr bwMode="auto">
          <a:xfrm flipV="1">
            <a:off x="274639" y="412338"/>
            <a:ext cx="8594725" cy="0"/>
          </a:xfrm>
          <a:prstGeom prst="line">
            <a:avLst/>
          </a:prstGeom>
          <a:noFill/>
          <a:ln w="952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US" sz="901">
              <a:solidFill>
                <a:srgbClr val="000000"/>
              </a:solidFill>
              <a:latin typeface="Arial" panose="020B0604020202020204" pitchFamily="34" charset="0"/>
              <a:ea typeface="+mn-ea"/>
              <a:cs typeface="Arial" panose="020B0604020202020204" pitchFamily="34" charset="0"/>
            </a:endParaRPr>
          </a:p>
        </p:txBody>
      </p:sp>
      <p:sp>
        <p:nvSpPr>
          <p:cNvPr id="29" name="Rectangle 6"/>
          <p:cNvSpPr>
            <a:spLocks noChangeArrowheads="1"/>
          </p:cNvSpPr>
          <p:nvPr userDrawn="1"/>
        </p:nvSpPr>
        <p:spPr bwMode="black">
          <a:xfrm>
            <a:off x="7589838" y="4907534"/>
            <a:ext cx="1371600" cy="138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120" tIns="34560" rIns="69120" bIns="34560"/>
          <a:lstStyle>
            <a:lvl1pPr>
              <a:defRPr sz="1600">
                <a:solidFill>
                  <a:srgbClr val="B5121B"/>
                </a:solidFill>
                <a:latin typeface="Arial" panose="020B0604020202020204" pitchFamily="34" charset="0"/>
                <a:ea typeface="MS PGothic" panose="020B0600070205080204" pitchFamily="34" charset="-128"/>
              </a:defRPr>
            </a:lvl1pPr>
            <a:lvl2pPr marL="742950" indent="-285750">
              <a:defRPr sz="1600">
                <a:solidFill>
                  <a:srgbClr val="B5121B"/>
                </a:solidFill>
                <a:latin typeface="Arial" panose="020B0604020202020204" pitchFamily="34" charset="0"/>
                <a:ea typeface="MS PGothic" panose="020B0600070205080204" pitchFamily="34" charset="-128"/>
              </a:defRPr>
            </a:lvl2pPr>
            <a:lvl3pPr marL="1143000" indent="-228600">
              <a:defRPr sz="1600">
                <a:solidFill>
                  <a:srgbClr val="B5121B"/>
                </a:solidFill>
                <a:latin typeface="Arial" panose="020B0604020202020204" pitchFamily="34" charset="0"/>
                <a:ea typeface="MS PGothic" panose="020B0600070205080204" pitchFamily="34" charset="-128"/>
              </a:defRPr>
            </a:lvl3pPr>
            <a:lvl4pPr marL="1600200" indent="-228600">
              <a:defRPr sz="1600">
                <a:solidFill>
                  <a:srgbClr val="B5121B"/>
                </a:solidFill>
                <a:latin typeface="Arial" panose="020B0604020202020204" pitchFamily="34" charset="0"/>
                <a:ea typeface="MS PGothic" panose="020B0600070205080204" pitchFamily="34" charset="-128"/>
              </a:defRPr>
            </a:lvl4pPr>
            <a:lvl5pPr marL="2057400" indent="-228600">
              <a:defRPr sz="1600">
                <a:solidFill>
                  <a:srgbClr val="B5121B"/>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rgbClr val="B5121B"/>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rgbClr val="B5121B"/>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rgbClr val="B5121B"/>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rgbClr val="B5121B"/>
                </a:solidFill>
                <a:latin typeface="Arial" panose="020B0604020202020204" pitchFamily="34" charset="0"/>
                <a:ea typeface="MS PGothic" panose="020B0600070205080204" pitchFamily="34" charset="-128"/>
              </a:defRPr>
            </a:lvl9pPr>
          </a:lstStyle>
          <a:p>
            <a:pPr algn="r">
              <a:defRPr/>
            </a:pPr>
            <a:r>
              <a:rPr lang="en-US" altLang="en-US" sz="601" smtClean="0">
                <a:solidFill>
                  <a:srgbClr val="808080"/>
                </a:solidFill>
                <a:cs typeface="Arial" panose="020B0604020202020204" pitchFamily="34" charset="0"/>
              </a:rPr>
              <a:t>© 2015 IBM Corporation</a:t>
            </a:r>
            <a:endParaRPr lang="en-US" altLang="en-US" sz="1351" smtClean="0">
              <a:solidFill>
                <a:srgbClr val="808080"/>
              </a:solidFill>
              <a:cs typeface="Arial" panose="020B0604020202020204" pitchFamily="34" charset="0"/>
            </a:endParaRPr>
          </a:p>
        </p:txBody>
      </p:sp>
      <p:sp>
        <p:nvSpPr>
          <p:cNvPr id="30" name="Text Box 14"/>
          <p:cNvSpPr txBox="1">
            <a:spLocks noChangeArrowheads="1"/>
          </p:cNvSpPr>
          <p:nvPr userDrawn="1"/>
        </p:nvSpPr>
        <p:spPr bwMode="auto">
          <a:xfrm>
            <a:off x="3835401" y="4927794"/>
            <a:ext cx="1002197" cy="185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600">
                <a:solidFill>
                  <a:srgbClr val="B5121B"/>
                </a:solidFill>
                <a:latin typeface="Arial" panose="020B0604020202020204" pitchFamily="34" charset="0"/>
                <a:ea typeface="MS PGothic" panose="020B0600070205080204" pitchFamily="34" charset="-128"/>
              </a:defRPr>
            </a:lvl1pPr>
            <a:lvl2pPr marL="742950" indent="-285750">
              <a:defRPr sz="1600">
                <a:solidFill>
                  <a:srgbClr val="B5121B"/>
                </a:solidFill>
                <a:latin typeface="Arial" panose="020B0604020202020204" pitchFamily="34" charset="0"/>
                <a:ea typeface="MS PGothic" panose="020B0600070205080204" pitchFamily="34" charset="-128"/>
              </a:defRPr>
            </a:lvl2pPr>
            <a:lvl3pPr marL="1143000" indent="-228600">
              <a:defRPr sz="1600">
                <a:solidFill>
                  <a:srgbClr val="B5121B"/>
                </a:solidFill>
                <a:latin typeface="Arial" panose="020B0604020202020204" pitchFamily="34" charset="0"/>
                <a:ea typeface="MS PGothic" panose="020B0600070205080204" pitchFamily="34" charset="-128"/>
              </a:defRPr>
            </a:lvl3pPr>
            <a:lvl4pPr marL="1600200" indent="-228600">
              <a:defRPr sz="1600">
                <a:solidFill>
                  <a:srgbClr val="B5121B"/>
                </a:solidFill>
                <a:latin typeface="Arial" panose="020B0604020202020204" pitchFamily="34" charset="0"/>
                <a:ea typeface="MS PGothic" panose="020B0600070205080204" pitchFamily="34" charset="-128"/>
              </a:defRPr>
            </a:lvl4pPr>
            <a:lvl5pPr marL="2057400" indent="-228600">
              <a:defRPr sz="1600">
                <a:solidFill>
                  <a:srgbClr val="B5121B"/>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rgbClr val="B5121B"/>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rgbClr val="B5121B"/>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rgbClr val="B5121B"/>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rgbClr val="B5121B"/>
                </a:solidFill>
                <a:latin typeface="Arial" panose="020B0604020202020204" pitchFamily="34" charset="0"/>
                <a:ea typeface="MS PGothic" panose="020B0600070205080204" pitchFamily="34" charset="-128"/>
              </a:defRPr>
            </a:lvl9pPr>
          </a:lstStyle>
          <a:p>
            <a:pPr>
              <a:lnSpc>
                <a:spcPct val="90000"/>
              </a:lnSpc>
              <a:defRPr/>
            </a:pPr>
            <a:r>
              <a:rPr lang="en-US" altLang="en-US" sz="676" dirty="0" smtClean="0">
                <a:solidFill>
                  <a:srgbClr val="808080"/>
                </a:solidFill>
                <a:cs typeface="Arial" panose="020B0604020202020204" pitchFamily="34" charset="0"/>
              </a:rPr>
              <a:t>IBM / BP Internal use</a:t>
            </a:r>
          </a:p>
        </p:txBody>
      </p:sp>
    </p:spTree>
    <p:extLst>
      <p:ext uri="{BB962C8B-B14F-4D97-AF65-F5344CB8AC3E}">
        <p14:creationId xmlns:p14="http://schemas.microsoft.com/office/powerpoint/2010/main" val="304445792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501"/>
            </a:lvl1pPr>
          </a:lstStyle>
          <a:p>
            <a:r>
              <a:rPr lang="en-US" smtClean="0"/>
              <a:t>Click to edit Master title style</a:t>
            </a:r>
            <a:endParaRPr lang="en-US"/>
          </a:p>
        </p:txBody>
      </p:sp>
      <p:sp>
        <p:nvSpPr>
          <p:cNvPr id="3" name="Content Placeholder 2"/>
          <p:cNvSpPr>
            <a:spLocks noGrp="1"/>
          </p:cNvSpPr>
          <p:nvPr>
            <p:ph idx="1"/>
          </p:nvPr>
        </p:nvSpPr>
        <p:spPr/>
        <p:txBody>
          <a:bodyPr/>
          <a:lstStyle>
            <a:lvl2pPr>
              <a:spcBef>
                <a:spcPts val="0"/>
              </a:spcBef>
              <a:spcAft>
                <a:spcPts val="0"/>
              </a:spcAft>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9"/>
          <p:cNvSpPr>
            <a:spLocks noGrp="1" noChangeArrowheads="1"/>
          </p:cNvSpPr>
          <p:nvPr>
            <p:ph type="sldNum" sz="quarter" idx="10"/>
          </p:nvPr>
        </p:nvSpPr>
        <p:spPr>
          <a:ln/>
        </p:spPr>
        <p:txBody>
          <a:bodyPr/>
          <a:lstStyle>
            <a:lvl1pPr>
              <a:defRPr/>
            </a:lvl1pPr>
          </a:lstStyle>
          <a:p>
            <a:pPr>
              <a:defRPr/>
            </a:pPr>
            <a:fld id="{B3F32FC1-159A-45BB-AD37-1F2854C369B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8908365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Disclaimer</a:t>
            </a:r>
          </a:p>
        </p:txBody>
      </p:sp>
      <p:sp>
        <p:nvSpPr>
          <p:cNvPr id="10" name="Text Placeholder 9"/>
          <p:cNvSpPr>
            <a:spLocks noGrp="1"/>
          </p:cNvSpPr>
          <p:nvPr>
            <p:ph type="body" sz="quarter" idx="12" hasCustomPrompt="1"/>
          </p:nvPr>
        </p:nvSpPr>
        <p:spPr>
          <a:xfrm>
            <a:off x="228600" y="1201738"/>
            <a:ext cx="8458200" cy="1829593"/>
          </a:xfrm>
        </p:spPr>
        <p:txBody>
          <a:bodyPr/>
          <a:lstStyle>
            <a:lvl1pPr marL="0" indent="0">
              <a:buNone/>
              <a:defRPr sz="1100"/>
            </a:lvl1pPr>
            <a:lvl2pPr marL="346075" marR="0" indent="0" algn="l" defTabSz="914400" rtl="0" eaLnBrk="0" fontAlgn="base" latinLnBrk="0" hangingPunct="0">
              <a:lnSpc>
                <a:spcPct val="100000"/>
              </a:lnSpc>
              <a:spcBef>
                <a:spcPct val="20000"/>
              </a:spcBef>
              <a:spcAft>
                <a:spcPct val="0"/>
              </a:spcAft>
              <a:buClrTx/>
              <a:buSzTx/>
              <a:buFont typeface="Arial"/>
              <a:buNone/>
              <a:tabLst/>
              <a:defRPr sz="1100"/>
            </a:lvl2pPr>
            <a:lvl3pPr marL="914400" indent="0">
              <a:buNone/>
              <a:defRPr/>
            </a:lvl3pPr>
            <a:lvl4pPr marL="1371600" indent="0">
              <a:buNone/>
              <a:defRPr/>
            </a:lvl4pPr>
            <a:lvl5pPr marL="1828800" indent="0">
              <a:buNone/>
              <a:defRPr/>
            </a:lvl5pPr>
          </a:lstStyle>
          <a:p>
            <a:pPr lvl="0"/>
            <a:r>
              <a:rPr lang="pt-BR" dirty="0" err="1"/>
              <a:t>Lorem</a:t>
            </a:r>
            <a:r>
              <a:rPr lang="pt-BR" dirty="0"/>
              <a:t> ipsum </a:t>
            </a:r>
            <a:r>
              <a:rPr lang="pt-BR" dirty="0" err="1"/>
              <a:t>dolor</a:t>
            </a:r>
            <a:r>
              <a:rPr lang="pt-BR" dirty="0"/>
              <a:t> </a:t>
            </a:r>
            <a:r>
              <a:rPr lang="pt-BR" dirty="0" err="1"/>
              <a:t>sit</a:t>
            </a:r>
            <a:r>
              <a:rPr lang="pt-BR" dirty="0"/>
              <a:t> </a:t>
            </a:r>
            <a:r>
              <a:rPr lang="pt-BR" dirty="0" err="1"/>
              <a:t>amet</a:t>
            </a:r>
            <a:r>
              <a:rPr lang="pt-BR" dirty="0"/>
              <a:t>, </a:t>
            </a:r>
            <a:r>
              <a:rPr lang="pt-BR" dirty="0" err="1"/>
              <a:t>consectetur</a:t>
            </a:r>
            <a:r>
              <a:rPr lang="pt-BR" dirty="0"/>
              <a:t> </a:t>
            </a:r>
            <a:r>
              <a:rPr lang="pt-BR" dirty="0" err="1"/>
              <a:t>adipiscing</a:t>
            </a:r>
            <a:r>
              <a:rPr lang="pt-BR" dirty="0"/>
              <a:t> </a:t>
            </a:r>
            <a:r>
              <a:rPr lang="pt-BR" dirty="0" err="1"/>
              <a:t>elit</a:t>
            </a:r>
            <a:r>
              <a:rPr lang="pt-BR" dirty="0"/>
              <a:t>. </a:t>
            </a:r>
            <a:r>
              <a:rPr lang="pt-BR" dirty="0" err="1"/>
              <a:t>Quisque</a:t>
            </a:r>
            <a:r>
              <a:rPr lang="pt-BR" dirty="0"/>
              <a:t> </a:t>
            </a:r>
            <a:r>
              <a:rPr lang="pt-BR" dirty="0" err="1"/>
              <a:t>scelerisque</a:t>
            </a:r>
            <a:r>
              <a:rPr lang="pt-BR" dirty="0"/>
              <a:t> </a:t>
            </a:r>
            <a:r>
              <a:rPr lang="pt-BR" dirty="0" err="1"/>
              <a:t>iaculis</a:t>
            </a:r>
            <a:r>
              <a:rPr lang="pt-BR" dirty="0"/>
              <a:t> </a:t>
            </a:r>
            <a:r>
              <a:rPr lang="pt-BR" dirty="0" err="1"/>
              <a:t>aliquet</a:t>
            </a:r>
            <a:r>
              <a:rPr lang="pt-BR" dirty="0"/>
              <a:t>. </a:t>
            </a:r>
            <a:r>
              <a:rPr lang="pt-BR" dirty="0" err="1"/>
              <a:t>Maecenas</a:t>
            </a:r>
            <a:r>
              <a:rPr lang="pt-BR" dirty="0"/>
              <a:t> </a:t>
            </a:r>
            <a:r>
              <a:rPr lang="pt-BR" dirty="0" err="1"/>
              <a:t>finibus</a:t>
            </a:r>
            <a:r>
              <a:rPr lang="pt-BR" dirty="0"/>
              <a:t> </a:t>
            </a:r>
            <a:r>
              <a:rPr lang="pt-BR" dirty="0" err="1"/>
              <a:t>sit</a:t>
            </a:r>
            <a:r>
              <a:rPr lang="pt-BR" dirty="0"/>
              <a:t> </a:t>
            </a:r>
            <a:r>
              <a:rPr lang="pt-BR" dirty="0" err="1"/>
              <a:t>amet</a:t>
            </a:r>
            <a:r>
              <a:rPr lang="pt-BR" dirty="0"/>
              <a:t> </a:t>
            </a:r>
            <a:r>
              <a:rPr lang="pt-BR" dirty="0" err="1"/>
              <a:t>dolor</a:t>
            </a:r>
            <a:r>
              <a:rPr lang="pt-BR" dirty="0"/>
              <a:t> eu </a:t>
            </a:r>
            <a:r>
              <a:rPr lang="pt-BR" dirty="0" err="1"/>
              <a:t>volutpat</a:t>
            </a:r>
            <a:r>
              <a:rPr lang="pt-BR" dirty="0"/>
              <a:t>. </a:t>
            </a:r>
            <a:r>
              <a:rPr lang="pt-BR" dirty="0" err="1"/>
              <a:t>Curabitur</a:t>
            </a:r>
            <a:r>
              <a:rPr lang="pt-BR" dirty="0"/>
              <a:t> </a:t>
            </a:r>
            <a:r>
              <a:rPr lang="pt-BR" dirty="0" err="1"/>
              <a:t>condimentum</a:t>
            </a:r>
            <a:r>
              <a:rPr lang="pt-BR" dirty="0"/>
              <a:t> libero id ipsum </a:t>
            </a:r>
            <a:r>
              <a:rPr lang="pt-BR" dirty="0" err="1"/>
              <a:t>feugiat</a:t>
            </a:r>
            <a:r>
              <a:rPr lang="pt-BR" dirty="0"/>
              <a:t> </a:t>
            </a:r>
            <a:r>
              <a:rPr lang="pt-BR" dirty="0" err="1"/>
              <a:t>egestas</a:t>
            </a:r>
            <a:r>
              <a:rPr lang="pt-BR" dirty="0"/>
              <a:t>. Nam tempus </a:t>
            </a:r>
            <a:r>
              <a:rPr lang="pt-BR" dirty="0" err="1"/>
              <a:t>faucibus</a:t>
            </a:r>
            <a:r>
              <a:rPr lang="pt-BR" dirty="0"/>
              <a:t> </a:t>
            </a:r>
            <a:r>
              <a:rPr lang="pt-BR" dirty="0" err="1"/>
              <a:t>purus</a:t>
            </a:r>
            <a:r>
              <a:rPr lang="pt-BR" dirty="0"/>
              <a:t>, </a:t>
            </a:r>
            <a:r>
              <a:rPr lang="pt-BR" dirty="0" err="1"/>
              <a:t>dignissim</a:t>
            </a:r>
            <a:r>
              <a:rPr lang="pt-BR" dirty="0"/>
              <a:t> </a:t>
            </a:r>
            <a:r>
              <a:rPr lang="pt-BR" dirty="0" err="1"/>
              <a:t>egestas</a:t>
            </a:r>
            <a:r>
              <a:rPr lang="pt-BR" dirty="0"/>
              <a:t> </a:t>
            </a:r>
            <a:r>
              <a:rPr lang="pt-BR" dirty="0" err="1"/>
              <a:t>diam</a:t>
            </a:r>
            <a:r>
              <a:rPr lang="pt-BR" dirty="0"/>
              <a:t> </a:t>
            </a:r>
            <a:r>
              <a:rPr lang="pt-BR" dirty="0" err="1"/>
              <a:t>dictum</a:t>
            </a:r>
            <a:r>
              <a:rPr lang="pt-BR" dirty="0"/>
              <a:t> </a:t>
            </a:r>
            <a:r>
              <a:rPr lang="pt-BR" dirty="0" err="1"/>
              <a:t>pretium</a:t>
            </a:r>
            <a:r>
              <a:rPr lang="pt-BR" dirty="0"/>
              <a:t>. </a:t>
            </a:r>
            <a:r>
              <a:rPr lang="pt-BR" dirty="0" err="1"/>
              <a:t>Aenean</a:t>
            </a:r>
            <a:r>
              <a:rPr lang="pt-BR" dirty="0"/>
              <a:t> gravida </a:t>
            </a:r>
            <a:r>
              <a:rPr lang="pt-BR" dirty="0" err="1"/>
              <a:t>tortor</a:t>
            </a:r>
            <a:r>
              <a:rPr lang="pt-BR" dirty="0"/>
              <a:t> </a:t>
            </a:r>
            <a:r>
              <a:rPr lang="pt-BR" dirty="0" err="1"/>
              <a:t>sed</a:t>
            </a:r>
            <a:r>
              <a:rPr lang="pt-BR" dirty="0"/>
              <a:t> </a:t>
            </a:r>
            <a:r>
              <a:rPr lang="pt-BR" dirty="0" err="1"/>
              <a:t>enim</a:t>
            </a:r>
            <a:r>
              <a:rPr lang="pt-BR" dirty="0"/>
              <a:t> </a:t>
            </a:r>
            <a:r>
              <a:rPr lang="pt-BR" dirty="0" err="1"/>
              <a:t>pulvinar</a:t>
            </a:r>
            <a:r>
              <a:rPr lang="pt-BR" dirty="0"/>
              <a:t>, </a:t>
            </a:r>
            <a:r>
              <a:rPr lang="pt-BR" dirty="0" err="1"/>
              <a:t>nec</a:t>
            </a:r>
            <a:r>
              <a:rPr lang="pt-BR" dirty="0"/>
              <a:t> </a:t>
            </a:r>
            <a:r>
              <a:rPr lang="pt-BR" dirty="0" err="1"/>
              <a:t>accumsan</a:t>
            </a:r>
            <a:r>
              <a:rPr lang="pt-BR" dirty="0"/>
              <a:t> mi </a:t>
            </a:r>
            <a:r>
              <a:rPr lang="pt-BR" dirty="0" err="1"/>
              <a:t>euismod</a:t>
            </a:r>
            <a:r>
              <a:rPr lang="pt-BR" dirty="0"/>
              <a:t>.</a:t>
            </a:r>
            <a:endParaRPr lang="en-US" dirty="0"/>
          </a:p>
        </p:txBody>
      </p:sp>
      <p:sp>
        <p:nvSpPr>
          <p:cNvPr id="14" name="Text Placeholder 9"/>
          <p:cNvSpPr>
            <a:spLocks noGrp="1"/>
          </p:cNvSpPr>
          <p:nvPr>
            <p:ph type="body" sz="quarter" idx="13" hasCustomPrompt="1"/>
          </p:nvPr>
        </p:nvSpPr>
        <p:spPr>
          <a:xfrm>
            <a:off x="228600" y="3336131"/>
            <a:ext cx="8458200" cy="1295400"/>
          </a:xfrm>
        </p:spPr>
        <p:txBody>
          <a:bodyPr/>
          <a:lstStyle>
            <a:lvl1pPr marL="0" indent="0">
              <a:buNone/>
              <a:defRPr sz="1100"/>
            </a:lvl1pPr>
            <a:lvl2pPr marL="346075" marR="0" indent="0" algn="l" defTabSz="914400" rtl="0" eaLnBrk="0" fontAlgn="base" latinLnBrk="0" hangingPunct="0">
              <a:lnSpc>
                <a:spcPct val="100000"/>
              </a:lnSpc>
              <a:spcBef>
                <a:spcPct val="20000"/>
              </a:spcBef>
              <a:spcAft>
                <a:spcPct val="0"/>
              </a:spcAft>
              <a:buClrTx/>
              <a:buSzTx/>
              <a:buFont typeface="Arial" charset="0"/>
              <a:buNone/>
              <a:tabLst/>
              <a:defRPr sz="1100"/>
            </a:lvl2pPr>
          </a:lstStyle>
          <a:p>
            <a:pPr lvl="0"/>
            <a:r>
              <a:rPr lang="pt-BR" dirty="0" err="1"/>
              <a:t>Lorem</a:t>
            </a:r>
            <a:r>
              <a:rPr lang="pt-BR" dirty="0"/>
              <a:t> ipsum </a:t>
            </a:r>
            <a:r>
              <a:rPr lang="pt-BR" dirty="0" err="1"/>
              <a:t>dolor</a:t>
            </a:r>
            <a:r>
              <a:rPr lang="pt-BR" dirty="0"/>
              <a:t> </a:t>
            </a:r>
            <a:r>
              <a:rPr lang="pt-BR" dirty="0" err="1"/>
              <a:t>sit</a:t>
            </a:r>
            <a:r>
              <a:rPr lang="pt-BR" dirty="0"/>
              <a:t> </a:t>
            </a:r>
            <a:r>
              <a:rPr lang="pt-BR" dirty="0" err="1"/>
              <a:t>amet</a:t>
            </a:r>
            <a:r>
              <a:rPr lang="pt-BR" dirty="0"/>
              <a:t>, </a:t>
            </a:r>
            <a:r>
              <a:rPr lang="pt-BR" dirty="0" err="1"/>
              <a:t>consectetur</a:t>
            </a:r>
            <a:r>
              <a:rPr lang="pt-BR" dirty="0"/>
              <a:t> </a:t>
            </a:r>
            <a:r>
              <a:rPr lang="pt-BR" dirty="0" err="1"/>
              <a:t>adipiscing</a:t>
            </a:r>
            <a:r>
              <a:rPr lang="pt-BR" dirty="0"/>
              <a:t> </a:t>
            </a:r>
            <a:r>
              <a:rPr lang="pt-BR" dirty="0" err="1"/>
              <a:t>elit</a:t>
            </a:r>
            <a:r>
              <a:rPr lang="pt-BR" dirty="0"/>
              <a:t>. </a:t>
            </a:r>
            <a:r>
              <a:rPr lang="pt-BR" dirty="0" err="1"/>
              <a:t>Quisque</a:t>
            </a:r>
            <a:r>
              <a:rPr lang="pt-BR" dirty="0"/>
              <a:t> </a:t>
            </a:r>
            <a:r>
              <a:rPr lang="pt-BR" dirty="0" err="1"/>
              <a:t>scelerisque</a:t>
            </a:r>
            <a:r>
              <a:rPr lang="pt-BR" dirty="0"/>
              <a:t> </a:t>
            </a:r>
            <a:r>
              <a:rPr lang="pt-BR" dirty="0" err="1"/>
              <a:t>iaculis</a:t>
            </a:r>
            <a:r>
              <a:rPr lang="pt-BR" dirty="0"/>
              <a:t> </a:t>
            </a:r>
            <a:r>
              <a:rPr lang="pt-BR" dirty="0" err="1"/>
              <a:t>aliquet</a:t>
            </a:r>
            <a:r>
              <a:rPr lang="pt-BR" dirty="0"/>
              <a:t>. </a:t>
            </a:r>
            <a:r>
              <a:rPr lang="pt-BR" dirty="0" err="1"/>
              <a:t>Maecenas</a:t>
            </a:r>
            <a:r>
              <a:rPr lang="pt-BR" dirty="0"/>
              <a:t> </a:t>
            </a:r>
            <a:r>
              <a:rPr lang="pt-BR" dirty="0" err="1"/>
              <a:t>finibus</a:t>
            </a:r>
            <a:r>
              <a:rPr lang="pt-BR" dirty="0"/>
              <a:t> </a:t>
            </a:r>
            <a:r>
              <a:rPr lang="pt-BR" dirty="0" err="1"/>
              <a:t>sit</a:t>
            </a:r>
            <a:r>
              <a:rPr lang="pt-BR" dirty="0"/>
              <a:t> </a:t>
            </a:r>
            <a:r>
              <a:rPr lang="pt-BR" dirty="0" err="1"/>
              <a:t>amet</a:t>
            </a:r>
            <a:r>
              <a:rPr lang="pt-BR" dirty="0"/>
              <a:t> </a:t>
            </a:r>
            <a:r>
              <a:rPr lang="pt-BR" dirty="0" err="1"/>
              <a:t>dolor</a:t>
            </a:r>
            <a:r>
              <a:rPr lang="pt-BR" dirty="0"/>
              <a:t> eu </a:t>
            </a:r>
            <a:r>
              <a:rPr lang="pt-BR" dirty="0" err="1"/>
              <a:t>volutpat</a:t>
            </a:r>
            <a:r>
              <a:rPr lang="pt-BR" dirty="0"/>
              <a:t>. </a:t>
            </a:r>
            <a:r>
              <a:rPr lang="pt-BR" dirty="0" err="1"/>
              <a:t>Curabitur</a:t>
            </a:r>
            <a:r>
              <a:rPr lang="pt-BR" dirty="0"/>
              <a:t> </a:t>
            </a:r>
            <a:r>
              <a:rPr lang="pt-BR" dirty="0" err="1"/>
              <a:t>condimentum</a:t>
            </a:r>
            <a:r>
              <a:rPr lang="pt-BR" dirty="0"/>
              <a:t> libero id ipsum </a:t>
            </a:r>
            <a:r>
              <a:rPr lang="pt-BR" dirty="0" err="1"/>
              <a:t>feugiat</a:t>
            </a:r>
            <a:r>
              <a:rPr lang="pt-BR" dirty="0"/>
              <a:t> </a:t>
            </a:r>
            <a:r>
              <a:rPr lang="pt-BR" dirty="0" err="1"/>
              <a:t>egestas</a:t>
            </a:r>
            <a:r>
              <a:rPr lang="pt-BR" dirty="0"/>
              <a:t>. Nam tempus </a:t>
            </a:r>
            <a:r>
              <a:rPr lang="pt-BR" dirty="0" err="1"/>
              <a:t>faucibus</a:t>
            </a:r>
            <a:r>
              <a:rPr lang="pt-BR" dirty="0"/>
              <a:t> </a:t>
            </a:r>
            <a:r>
              <a:rPr lang="pt-BR" dirty="0" err="1"/>
              <a:t>purus</a:t>
            </a:r>
            <a:r>
              <a:rPr lang="pt-BR" dirty="0"/>
              <a:t>, </a:t>
            </a:r>
            <a:r>
              <a:rPr lang="pt-BR" dirty="0" err="1"/>
              <a:t>dignissim</a:t>
            </a:r>
            <a:r>
              <a:rPr lang="pt-BR" dirty="0"/>
              <a:t> </a:t>
            </a:r>
            <a:r>
              <a:rPr lang="pt-BR" dirty="0" err="1"/>
              <a:t>egestas</a:t>
            </a:r>
            <a:r>
              <a:rPr lang="pt-BR" dirty="0"/>
              <a:t> </a:t>
            </a:r>
            <a:r>
              <a:rPr lang="pt-BR" dirty="0" err="1"/>
              <a:t>diam</a:t>
            </a:r>
            <a:r>
              <a:rPr lang="pt-BR" dirty="0"/>
              <a:t> </a:t>
            </a:r>
            <a:r>
              <a:rPr lang="pt-BR" dirty="0" err="1"/>
              <a:t>dictum</a:t>
            </a:r>
            <a:r>
              <a:rPr lang="pt-BR" dirty="0"/>
              <a:t> </a:t>
            </a:r>
            <a:r>
              <a:rPr lang="pt-BR" dirty="0" err="1"/>
              <a:t>pretium</a:t>
            </a:r>
            <a:r>
              <a:rPr lang="pt-BR" dirty="0"/>
              <a:t>. </a:t>
            </a:r>
            <a:r>
              <a:rPr lang="pt-BR" dirty="0" err="1"/>
              <a:t>Aenean</a:t>
            </a:r>
            <a:r>
              <a:rPr lang="pt-BR" dirty="0"/>
              <a:t> gravida </a:t>
            </a:r>
            <a:r>
              <a:rPr lang="pt-BR" dirty="0" err="1"/>
              <a:t>tortor</a:t>
            </a:r>
            <a:r>
              <a:rPr lang="pt-BR" dirty="0"/>
              <a:t> </a:t>
            </a:r>
            <a:r>
              <a:rPr lang="pt-BR" dirty="0" err="1"/>
              <a:t>sed</a:t>
            </a:r>
            <a:r>
              <a:rPr lang="pt-BR" dirty="0"/>
              <a:t> </a:t>
            </a:r>
            <a:r>
              <a:rPr lang="pt-BR" dirty="0" err="1"/>
              <a:t>enim</a:t>
            </a:r>
            <a:r>
              <a:rPr lang="pt-BR" dirty="0"/>
              <a:t> </a:t>
            </a:r>
            <a:r>
              <a:rPr lang="pt-BR" dirty="0" err="1"/>
              <a:t>pulvinar</a:t>
            </a:r>
            <a:r>
              <a:rPr lang="pt-BR" dirty="0"/>
              <a:t>, </a:t>
            </a:r>
            <a:r>
              <a:rPr lang="pt-BR" dirty="0" err="1"/>
              <a:t>nec</a:t>
            </a:r>
            <a:r>
              <a:rPr lang="pt-BR" dirty="0"/>
              <a:t> </a:t>
            </a:r>
            <a:r>
              <a:rPr lang="pt-BR" dirty="0" err="1"/>
              <a:t>accumsan</a:t>
            </a:r>
            <a:r>
              <a:rPr lang="pt-BR" dirty="0"/>
              <a:t> mi </a:t>
            </a:r>
            <a:r>
              <a:rPr lang="pt-BR" dirty="0" err="1"/>
              <a:t>euismod</a:t>
            </a:r>
            <a:endParaRPr lang="en-US" dirty="0"/>
          </a:p>
        </p:txBody>
      </p:sp>
      <p:sp>
        <p:nvSpPr>
          <p:cNvPr id="6" name="Slide Number Placeholder 2"/>
          <p:cNvSpPr>
            <a:spLocks noGrp="1"/>
          </p:cNvSpPr>
          <p:nvPr>
            <p:ph type="sldNum" sz="quarter" idx="14"/>
          </p:nvPr>
        </p:nvSpPr>
        <p:spPr/>
        <p:txBody>
          <a:bodyPr/>
          <a:lstStyle>
            <a:lvl1pPr>
              <a:defRPr smtClean="0"/>
            </a:lvl1pPr>
          </a:lstStyle>
          <a:p>
            <a:pPr>
              <a:defRPr/>
            </a:pPr>
            <a:fld id="{90DA2016-6BDF-5743-BFE5-D6D313656C75}" type="slidenum">
              <a:rPr lang="en-US"/>
              <a:pPr>
                <a:defRPr/>
              </a:pPr>
              <a:t>‹#›</a:t>
            </a:fld>
            <a:endParaRPr lang="en-US" dirty="0"/>
          </a:p>
        </p:txBody>
      </p:sp>
      <p:sp>
        <p:nvSpPr>
          <p:cNvPr id="7" name="Footer Placeholder 3"/>
          <p:cNvSpPr>
            <a:spLocks noGrp="1"/>
          </p:cNvSpPr>
          <p:nvPr>
            <p:ph type="ftr" sz="quarter" idx="15"/>
          </p:nvPr>
        </p:nvSpPr>
        <p:spPr/>
        <p:txBody>
          <a:bodyPr/>
          <a:lstStyle>
            <a:lvl1pPr>
              <a:defRPr b="0"/>
            </a:lvl1pPr>
          </a:lstStyle>
          <a:p>
            <a:pPr>
              <a:defRPr/>
            </a:pPr>
            <a:r>
              <a:rPr lang="en-US" dirty="0" smtClean="0"/>
              <a:t>© Copyright IBM Corporation 2017</a:t>
            </a:r>
            <a:endParaRPr lang="en-US" dirty="0"/>
          </a:p>
        </p:txBody>
      </p:sp>
    </p:spTree>
    <p:extLst>
      <p:ext uri="{BB962C8B-B14F-4D97-AF65-F5344CB8AC3E}">
        <p14:creationId xmlns:p14="http://schemas.microsoft.com/office/powerpoint/2010/main" val="34312606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3491"/>
            <a:ext cx="7886700" cy="2141534"/>
          </a:xfrm>
        </p:spPr>
        <p:txBody>
          <a:bodyPr anchor="b"/>
          <a:lstStyle>
            <a:lvl1pPr>
              <a:defRPr sz="4504"/>
            </a:lvl1pPr>
          </a:lstStyle>
          <a:p>
            <a:r>
              <a:rPr lang="en-US" smtClean="0"/>
              <a:t>Click to edit Master title style</a:t>
            </a:r>
            <a:endParaRPr lang="en-US"/>
          </a:p>
        </p:txBody>
      </p:sp>
      <p:sp>
        <p:nvSpPr>
          <p:cNvPr id="3" name="Text Placeholder 2"/>
          <p:cNvSpPr>
            <a:spLocks noGrp="1"/>
          </p:cNvSpPr>
          <p:nvPr>
            <p:ph type="body" idx="1"/>
          </p:nvPr>
        </p:nvSpPr>
        <p:spPr>
          <a:xfrm>
            <a:off x="623888" y="3445285"/>
            <a:ext cx="7886700" cy="1126182"/>
          </a:xfrm>
        </p:spPr>
        <p:txBody>
          <a:bodyPr/>
          <a:lstStyle>
            <a:lvl1pPr marL="0" indent="0">
              <a:buNone/>
              <a:defRPr sz="1802"/>
            </a:lvl1pPr>
            <a:lvl2pPr marL="343220" indent="0">
              <a:buNone/>
              <a:defRPr sz="1501"/>
            </a:lvl2pPr>
            <a:lvl3pPr marL="686440" indent="0">
              <a:buNone/>
              <a:defRPr sz="1351"/>
            </a:lvl3pPr>
            <a:lvl4pPr marL="1029660" indent="0">
              <a:buNone/>
              <a:defRPr sz="1201"/>
            </a:lvl4pPr>
            <a:lvl5pPr marL="1372880" indent="0">
              <a:buNone/>
              <a:defRPr sz="1201"/>
            </a:lvl5pPr>
            <a:lvl6pPr marL="1716100" indent="0">
              <a:buNone/>
              <a:defRPr sz="1201"/>
            </a:lvl6pPr>
            <a:lvl7pPr marL="2059320" indent="0">
              <a:buNone/>
              <a:defRPr sz="1201"/>
            </a:lvl7pPr>
            <a:lvl8pPr marL="2402540" indent="0">
              <a:buNone/>
              <a:defRPr sz="1201"/>
            </a:lvl8pPr>
            <a:lvl9pPr marL="2745760" indent="0">
              <a:buNone/>
              <a:defRPr sz="1201"/>
            </a:lvl9pPr>
          </a:lstStyle>
          <a:p>
            <a:pPr lvl="0"/>
            <a:r>
              <a:rPr lang="en-US" smtClean="0"/>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pPr>
              <a:defRPr/>
            </a:pPr>
            <a:fld id="{FDD9BDA8-D032-4C40-9589-B35BE3B1334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02035923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4488" y="1352612"/>
            <a:ext cx="3935412" cy="292926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32300" y="1352612"/>
            <a:ext cx="3937000" cy="292926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sldNum" sz="quarter" idx="10"/>
          </p:nvPr>
        </p:nvSpPr>
        <p:spPr>
          <a:ln/>
        </p:spPr>
        <p:txBody>
          <a:bodyPr/>
          <a:lstStyle>
            <a:lvl1pPr>
              <a:defRPr/>
            </a:lvl1pPr>
          </a:lstStyle>
          <a:p>
            <a:pPr>
              <a:defRPr/>
            </a:pPr>
            <a:fld id="{28A854BE-A8A6-45E2-B5E1-E82F0CBD865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4325277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774" y="383127"/>
            <a:ext cx="7886700" cy="486890"/>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9" y="1262040"/>
            <a:ext cx="3868737" cy="618506"/>
          </a:xfrm>
        </p:spPr>
        <p:txBody>
          <a:bodyPr anchor="b"/>
          <a:lstStyle>
            <a:lvl1pPr marL="0" indent="0" algn="ctr">
              <a:buNone/>
              <a:defRPr sz="1351" b="1">
                <a:solidFill>
                  <a:schemeClr val="accent1"/>
                </a:solidFill>
              </a:defRPr>
            </a:lvl1pPr>
            <a:lvl2pPr marL="343220" indent="0">
              <a:buNone/>
              <a:defRPr sz="1501" b="1"/>
            </a:lvl2pPr>
            <a:lvl3pPr marL="686440" indent="0">
              <a:buNone/>
              <a:defRPr sz="1351" b="1"/>
            </a:lvl3pPr>
            <a:lvl4pPr marL="1029660" indent="0">
              <a:buNone/>
              <a:defRPr sz="1201" b="1"/>
            </a:lvl4pPr>
            <a:lvl5pPr marL="1372880" indent="0">
              <a:buNone/>
              <a:defRPr sz="1201" b="1"/>
            </a:lvl5pPr>
            <a:lvl6pPr marL="1716100" indent="0">
              <a:buNone/>
              <a:defRPr sz="1201" b="1"/>
            </a:lvl6pPr>
            <a:lvl7pPr marL="2059320" indent="0">
              <a:buNone/>
              <a:defRPr sz="1201" b="1"/>
            </a:lvl7pPr>
            <a:lvl8pPr marL="2402540" indent="0">
              <a:buNone/>
              <a:defRPr sz="1201" b="1"/>
            </a:lvl8pPr>
            <a:lvl9pPr marL="2745760" indent="0">
              <a:buNone/>
              <a:defRPr sz="1201" b="1"/>
            </a:lvl9pPr>
          </a:lstStyle>
          <a:p>
            <a:pPr lvl="0"/>
            <a:r>
              <a:rPr lang="en-US" dirty="0" smtClean="0"/>
              <a:t>Click to edit Master text styles</a:t>
            </a:r>
          </a:p>
        </p:txBody>
      </p:sp>
      <p:sp>
        <p:nvSpPr>
          <p:cNvPr id="4" name="Content Placeholder 3"/>
          <p:cNvSpPr>
            <a:spLocks noGrp="1"/>
          </p:cNvSpPr>
          <p:nvPr>
            <p:ph sz="half" idx="2"/>
          </p:nvPr>
        </p:nvSpPr>
        <p:spPr>
          <a:xfrm>
            <a:off x="630239" y="1880546"/>
            <a:ext cx="3868737" cy="276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262040"/>
            <a:ext cx="3887788" cy="618506"/>
          </a:xfrm>
        </p:spPr>
        <p:txBody>
          <a:bodyPr anchor="b"/>
          <a:lstStyle>
            <a:lvl1pPr marL="0" indent="0" algn="ctr">
              <a:buNone/>
              <a:defRPr sz="1351" b="1">
                <a:solidFill>
                  <a:schemeClr val="accent1"/>
                </a:solidFill>
              </a:defRPr>
            </a:lvl1pPr>
            <a:lvl2pPr marL="343220" indent="0">
              <a:buNone/>
              <a:defRPr sz="1501" b="1"/>
            </a:lvl2pPr>
            <a:lvl3pPr marL="686440" indent="0">
              <a:buNone/>
              <a:defRPr sz="1351" b="1"/>
            </a:lvl3pPr>
            <a:lvl4pPr marL="1029660" indent="0">
              <a:buNone/>
              <a:defRPr sz="1201" b="1"/>
            </a:lvl4pPr>
            <a:lvl5pPr marL="1372880" indent="0">
              <a:buNone/>
              <a:defRPr sz="1201" b="1"/>
            </a:lvl5pPr>
            <a:lvl6pPr marL="1716100" indent="0">
              <a:buNone/>
              <a:defRPr sz="1201" b="1"/>
            </a:lvl6pPr>
            <a:lvl7pPr marL="2059320" indent="0">
              <a:buNone/>
              <a:defRPr sz="1201" b="1"/>
            </a:lvl7pPr>
            <a:lvl8pPr marL="2402540" indent="0">
              <a:buNone/>
              <a:defRPr sz="1201" b="1"/>
            </a:lvl8pPr>
            <a:lvl9pPr marL="2745760" indent="0">
              <a:buNone/>
              <a:defRPr sz="1201" b="1"/>
            </a:lvl9pPr>
          </a:lstStyle>
          <a:p>
            <a:pPr lvl="0"/>
            <a:r>
              <a:rPr lang="en-US" smtClean="0"/>
              <a:t>Click to edit Master text styles</a:t>
            </a:r>
          </a:p>
        </p:txBody>
      </p:sp>
      <p:sp>
        <p:nvSpPr>
          <p:cNvPr id="6" name="Content Placeholder 5"/>
          <p:cNvSpPr>
            <a:spLocks noGrp="1"/>
          </p:cNvSpPr>
          <p:nvPr>
            <p:ph sz="quarter" idx="4"/>
          </p:nvPr>
        </p:nvSpPr>
        <p:spPr>
          <a:xfrm>
            <a:off x="4629150" y="1880546"/>
            <a:ext cx="3887788" cy="276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sldNum" sz="quarter" idx="10"/>
          </p:nvPr>
        </p:nvSpPr>
        <p:spPr>
          <a:ln/>
        </p:spPr>
        <p:txBody>
          <a:bodyPr/>
          <a:lstStyle>
            <a:lvl1pPr>
              <a:defRPr/>
            </a:lvl1pPr>
          </a:lstStyle>
          <a:p>
            <a:pPr>
              <a:defRPr/>
            </a:pPr>
            <a:fld id="{96132DB9-2E30-489F-A23A-CF2F0C4792D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1169042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sldNum" sz="quarter" idx="10"/>
          </p:nvPr>
        </p:nvSpPr>
        <p:spPr>
          <a:ln/>
        </p:spPr>
        <p:txBody>
          <a:bodyPr/>
          <a:lstStyle>
            <a:lvl1pPr>
              <a:defRPr/>
            </a:lvl1pPr>
          </a:lstStyle>
          <a:p>
            <a:pPr>
              <a:defRPr/>
            </a:pPr>
            <a:fld id="{99301DD0-FE15-402C-AB56-3D56E650A87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38359037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defRPr/>
            </a:pPr>
            <a:fld id="{45655FDF-2F0C-4BE3-9239-5CADC20F8C4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67147385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343218"/>
            <a:ext cx="2949575" cy="1201261"/>
          </a:xfrm>
        </p:spPr>
        <p:txBody>
          <a:bodyPr anchor="b"/>
          <a:lstStyle>
            <a:lvl1pPr>
              <a:defRPr sz="2402"/>
            </a:lvl1pPr>
          </a:lstStyle>
          <a:p>
            <a:r>
              <a:rPr lang="en-US" smtClean="0"/>
              <a:t>Click to edit Master title style</a:t>
            </a:r>
            <a:endParaRPr lang="en-US"/>
          </a:p>
        </p:txBody>
      </p:sp>
      <p:sp>
        <p:nvSpPr>
          <p:cNvPr id="3" name="Content Placeholder 2"/>
          <p:cNvSpPr>
            <a:spLocks noGrp="1"/>
          </p:cNvSpPr>
          <p:nvPr>
            <p:ph idx="1"/>
          </p:nvPr>
        </p:nvSpPr>
        <p:spPr>
          <a:xfrm>
            <a:off x="3887788" y="741255"/>
            <a:ext cx="4629150" cy="3658604"/>
          </a:xfrm>
        </p:spPr>
        <p:txBody>
          <a:bodyPr/>
          <a:lstStyle>
            <a:lvl1pPr>
              <a:defRPr sz="2402"/>
            </a:lvl1pPr>
            <a:lvl2pPr>
              <a:defRPr sz="2102"/>
            </a:lvl2pPr>
            <a:lvl3pPr>
              <a:defRPr sz="1802"/>
            </a:lvl3pPr>
            <a:lvl4pPr>
              <a:defRPr sz="1501"/>
            </a:lvl4pPr>
            <a:lvl5pPr>
              <a:defRPr sz="1501"/>
            </a:lvl5pPr>
            <a:lvl6pPr>
              <a:defRPr sz="1501"/>
            </a:lvl6pPr>
            <a:lvl7pPr>
              <a:defRPr sz="1501"/>
            </a:lvl7pPr>
            <a:lvl8pPr>
              <a:defRPr sz="1501"/>
            </a:lvl8pPr>
            <a:lvl9pPr>
              <a:defRPr sz="150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9" y="1544479"/>
            <a:ext cx="2949575" cy="2861338"/>
          </a:xfrm>
        </p:spPr>
        <p:txBody>
          <a:bodyPr/>
          <a:lstStyle>
            <a:lvl1pPr marL="0" indent="0">
              <a:buNone/>
              <a:defRPr sz="1201"/>
            </a:lvl1pPr>
            <a:lvl2pPr marL="343220" indent="0">
              <a:buNone/>
              <a:defRPr sz="1051"/>
            </a:lvl2pPr>
            <a:lvl3pPr marL="686440" indent="0">
              <a:buNone/>
              <a:defRPr sz="901"/>
            </a:lvl3pPr>
            <a:lvl4pPr marL="1029660" indent="0">
              <a:buNone/>
              <a:defRPr sz="751"/>
            </a:lvl4pPr>
            <a:lvl5pPr marL="1372880" indent="0">
              <a:buNone/>
              <a:defRPr sz="751"/>
            </a:lvl5pPr>
            <a:lvl6pPr marL="1716100" indent="0">
              <a:buNone/>
              <a:defRPr sz="751"/>
            </a:lvl6pPr>
            <a:lvl7pPr marL="2059320" indent="0">
              <a:buNone/>
              <a:defRPr sz="751"/>
            </a:lvl7pPr>
            <a:lvl8pPr marL="2402540" indent="0">
              <a:buNone/>
              <a:defRPr sz="751"/>
            </a:lvl8pPr>
            <a:lvl9pPr marL="2745760" indent="0">
              <a:buNone/>
              <a:defRPr sz="751"/>
            </a:lvl9pPr>
          </a:lstStyle>
          <a:p>
            <a:pPr lvl="0"/>
            <a:r>
              <a:rPr lang="en-US" smtClean="0"/>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B78C7A84-5AC9-4CF6-ACC1-E5B0200D7BD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423955462"/>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343218"/>
            <a:ext cx="2949575" cy="1201261"/>
          </a:xfrm>
        </p:spPr>
        <p:txBody>
          <a:bodyPr anchor="b"/>
          <a:lstStyle>
            <a:lvl1pPr>
              <a:defRPr sz="2402"/>
            </a:lvl1pPr>
          </a:lstStyle>
          <a:p>
            <a:r>
              <a:rPr lang="en-US" smtClean="0"/>
              <a:t>Click to edit Master title style</a:t>
            </a:r>
            <a:endParaRPr lang="en-US"/>
          </a:p>
        </p:txBody>
      </p:sp>
      <p:sp>
        <p:nvSpPr>
          <p:cNvPr id="3" name="Picture Placeholder 2"/>
          <p:cNvSpPr>
            <a:spLocks noGrp="1"/>
          </p:cNvSpPr>
          <p:nvPr>
            <p:ph type="pic" idx="1"/>
          </p:nvPr>
        </p:nvSpPr>
        <p:spPr>
          <a:xfrm>
            <a:off x="3887788" y="741255"/>
            <a:ext cx="4629150" cy="3658604"/>
          </a:xfrm>
        </p:spPr>
        <p:txBody>
          <a:bodyPr/>
          <a:lstStyle>
            <a:lvl1pPr marL="0" indent="0">
              <a:buNone/>
              <a:defRPr sz="2402"/>
            </a:lvl1pPr>
            <a:lvl2pPr marL="343220" indent="0">
              <a:buNone/>
              <a:defRPr sz="2102"/>
            </a:lvl2pPr>
            <a:lvl3pPr marL="686440" indent="0">
              <a:buNone/>
              <a:defRPr sz="1802"/>
            </a:lvl3pPr>
            <a:lvl4pPr marL="1029660" indent="0">
              <a:buNone/>
              <a:defRPr sz="1501"/>
            </a:lvl4pPr>
            <a:lvl5pPr marL="1372880" indent="0">
              <a:buNone/>
              <a:defRPr sz="1501"/>
            </a:lvl5pPr>
            <a:lvl6pPr marL="1716100" indent="0">
              <a:buNone/>
              <a:defRPr sz="1501"/>
            </a:lvl6pPr>
            <a:lvl7pPr marL="2059320" indent="0">
              <a:buNone/>
              <a:defRPr sz="1501"/>
            </a:lvl7pPr>
            <a:lvl8pPr marL="2402540" indent="0">
              <a:buNone/>
              <a:defRPr sz="1501"/>
            </a:lvl8pPr>
            <a:lvl9pPr marL="2745760" indent="0">
              <a:buNone/>
              <a:defRPr sz="1501"/>
            </a:lvl9pPr>
          </a:lstStyle>
          <a:p>
            <a:pPr lvl="0"/>
            <a:endParaRPr lang="en-US" noProof="0" smtClean="0"/>
          </a:p>
        </p:txBody>
      </p:sp>
      <p:sp>
        <p:nvSpPr>
          <p:cNvPr id="4" name="Text Placeholder 3"/>
          <p:cNvSpPr>
            <a:spLocks noGrp="1"/>
          </p:cNvSpPr>
          <p:nvPr>
            <p:ph type="body" sz="half" idx="2"/>
          </p:nvPr>
        </p:nvSpPr>
        <p:spPr>
          <a:xfrm>
            <a:off x="630239" y="1544479"/>
            <a:ext cx="2949575" cy="2861338"/>
          </a:xfrm>
        </p:spPr>
        <p:txBody>
          <a:bodyPr/>
          <a:lstStyle>
            <a:lvl1pPr marL="0" indent="0">
              <a:buNone/>
              <a:defRPr sz="1201"/>
            </a:lvl1pPr>
            <a:lvl2pPr marL="343220" indent="0">
              <a:buNone/>
              <a:defRPr sz="1051"/>
            </a:lvl2pPr>
            <a:lvl3pPr marL="686440" indent="0">
              <a:buNone/>
              <a:defRPr sz="901"/>
            </a:lvl3pPr>
            <a:lvl4pPr marL="1029660" indent="0">
              <a:buNone/>
              <a:defRPr sz="751"/>
            </a:lvl4pPr>
            <a:lvl5pPr marL="1372880" indent="0">
              <a:buNone/>
              <a:defRPr sz="751"/>
            </a:lvl5pPr>
            <a:lvl6pPr marL="1716100" indent="0">
              <a:buNone/>
              <a:defRPr sz="751"/>
            </a:lvl6pPr>
            <a:lvl7pPr marL="2059320" indent="0">
              <a:buNone/>
              <a:defRPr sz="751"/>
            </a:lvl7pPr>
            <a:lvl8pPr marL="2402540" indent="0">
              <a:buNone/>
              <a:defRPr sz="751"/>
            </a:lvl8pPr>
            <a:lvl9pPr marL="2745760" indent="0">
              <a:buNone/>
              <a:defRPr sz="751"/>
            </a:lvl9pPr>
          </a:lstStyle>
          <a:p>
            <a:pPr lvl="0"/>
            <a:r>
              <a:rPr lang="en-US" smtClean="0"/>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BE3048E8-A44E-47D1-994E-D1BCF51AC63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0774318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fld id="{DFDE9305-CE67-4022-96F5-BF7BCE5EEC9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73216842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7614" y="358710"/>
            <a:ext cx="2071687" cy="392316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789" y="358710"/>
            <a:ext cx="6067425" cy="39231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fld id="{BB89A94A-9BC3-4ABB-A3B7-F4BAA89BB34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93210268"/>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82563" y="445706"/>
            <a:ext cx="8686800" cy="480267"/>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82563" y="1407431"/>
            <a:ext cx="8686800" cy="3363055"/>
          </a:xfrm>
        </p:spPr>
        <p:txBody>
          <a:bodyPr/>
          <a:lstStyle/>
          <a:p>
            <a:pPr lvl="0"/>
            <a:endParaRPr lang="en-US" noProof="0" smtClean="0"/>
          </a:p>
        </p:txBody>
      </p:sp>
      <p:sp>
        <p:nvSpPr>
          <p:cNvPr id="4" name="Rectangle 7"/>
          <p:cNvSpPr>
            <a:spLocks noGrp="1" noChangeArrowheads="1"/>
          </p:cNvSpPr>
          <p:nvPr>
            <p:ph type="sldNum" sz="quarter" idx="10"/>
          </p:nvPr>
        </p:nvSpPr>
        <p:spPr>
          <a:ln/>
        </p:spPr>
        <p:txBody>
          <a:bodyPr/>
          <a:lstStyle>
            <a:lvl1pPr>
              <a:defRPr/>
            </a:lvl1pPr>
          </a:lstStyle>
          <a:p>
            <a:pPr>
              <a:defRPr/>
            </a:pPr>
            <a:fld id="{990AAA4A-1A68-4383-A5DB-BCF8BB3A41C8}" type="slidenum">
              <a:rPr lang="en-US" altLang="en-US">
                <a:solidFill>
                  <a:srgbClr val="000000"/>
                </a:solidFill>
              </a:rPr>
              <a:pPr>
                <a:defRPr/>
              </a:pPr>
              <a:t>‹#›</a:t>
            </a:fld>
            <a:endParaRPr lang="en-US" altLang="en-US">
              <a:solidFill>
                <a:srgbClr val="000000"/>
              </a:solidFill>
            </a:endParaRPr>
          </a:p>
        </p:txBody>
      </p:sp>
      <p:sp>
        <p:nvSpPr>
          <p:cNvPr id="5" name="Rectangle 8"/>
          <p:cNvSpPr>
            <a:spLocks noGrp="1" noChangeArrowheads="1"/>
          </p:cNvSpPr>
          <p:nvPr>
            <p:ph type="ftr" sz="quarter" idx="11"/>
          </p:nvPr>
        </p:nvSpPr>
        <p:spPr>
          <a:xfrm>
            <a:off x="1554163" y="4907534"/>
            <a:ext cx="2195512" cy="138240"/>
          </a:xfrm>
          <a:prstGeom prst="rect">
            <a:avLst/>
          </a:prstGeom>
          <a:ln/>
        </p:spPr>
        <p:txBody>
          <a:bodyPr/>
          <a:lstStyle>
            <a:lvl1pPr>
              <a:defRPr/>
            </a:lvl1pPr>
          </a:lstStyle>
          <a:p>
            <a:pPr eaLnBrk="0" hangingPunct="0">
              <a:defRPr/>
            </a:pPr>
            <a:endParaRPr lang="en-US" altLang="en-US" sz="901">
              <a:solidFill>
                <a:srgbClr val="000000"/>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8237967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Clr>
                <a:schemeClr val="accent1"/>
              </a:buClr>
              <a:defRPr sz="12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565D9BFC-BA2F-4B43-819E-7A2645BB21F4}" type="slidenum">
              <a:rPr lang="en-US"/>
              <a:pPr>
                <a:defRPr/>
              </a:pPr>
              <a:t>‹#›</a:t>
            </a:fld>
            <a:endParaRPr lang="en-US" dirty="0"/>
          </a:p>
        </p:txBody>
      </p:sp>
      <p:sp>
        <p:nvSpPr>
          <p:cNvPr id="5" name="Rectangle 5"/>
          <p:cNvSpPr>
            <a:spLocks noGrp="1" noChangeArrowheads="1"/>
          </p:cNvSpPr>
          <p:nvPr>
            <p:ph type="ftr" sz="quarter" idx="11"/>
          </p:nvPr>
        </p:nvSpPr>
        <p:spPr>
          <a:ln/>
        </p:spPr>
        <p:txBody>
          <a:bodyPr/>
          <a:lstStyle>
            <a:lvl1pPr>
              <a:defRPr b="0"/>
            </a:lvl1pPr>
          </a:lstStyle>
          <a:p>
            <a:pPr>
              <a:defRPr/>
            </a:pPr>
            <a:r>
              <a:rPr lang="en-US" dirty="0" smtClean="0"/>
              <a:t>© Copyright IBM Corporation 2017</a:t>
            </a:r>
            <a:endParaRPr lang="en-US" dirty="0"/>
          </a:p>
        </p:txBody>
      </p:sp>
      <p:sp>
        <p:nvSpPr>
          <p:cNvPr id="6" name="Rectangle 2"/>
          <p:cNvSpPr>
            <a:spLocks noGrp="1" noChangeArrowheads="1"/>
          </p:cNvSpPr>
          <p:nvPr>
            <p:ph type="title"/>
          </p:nvPr>
        </p:nvSpPr>
        <p:spPr bwMode="auto">
          <a:xfrm>
            <a:off x="228600" y="516731"/>
            <a:ext cx="8229600"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2903594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TextBox 9"/>
          <p:cNvSpPr txBox="1">
            <a:spLocks noChangeArrowheads="1"/>
          </p:cNvSpPr>
          <p:nvPr userDrawn="1"/>
        </p:nvSpPr>
        <p:spPr bwMode="auto">
          <a:xfrm>
            <a:off x="1371600" y="1964531"/>
            <a:ext cx="6477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fr-FR" sz="1600" dirty="0">
                <a:solidFill>
                  <a:srgbClr val="262626"/>
                </a:solidFill>
              </a:rPr>
              <a:t>Lorem ipsum dolor sit amet, consectetur adipiscing elit. Quisque scelerisque iaculis aliquet. Maecenas finibus sit amet dolor eu volutpat. Curabitur condimentum libero id ipsum feugiat egestas.</a:t>
            </a:r>
            <a:endParaRPr lang="en-US" sz="1600" dirty="0">
              <a:solidFill>
                <a:srgbClr val="262626"/>
              </a:solidFill>
            </a:endParaRPr>
          </a:p>
        </p:txBody>
      </p:sp>
      <p:sp>
        <p:nvSpPr>
          <p:cNvPr id="6" name="Text Placeholder 2"/>
          <p:cNvSpPr>
            <a:spLocks noGrp="1"/>
          </p:cNvSpPr>
          <p:nvPr>
            <p:ph type="body" idx="12" hasCustomPrompt="1"/>
          </p:nvPr>
        </p:nvSpPr>
        <p:spPr>
          <a:xfrm>
            <a:off x="1371600" y="2349862"/>
            <a:ext cx="624583" cy="224269"/>
          </a:xfrm>
        </p:spPr>
        <p:txBody>
          <a:bodyPr anchor="b"/>
          <a:lstStyle>
            <a:lvl1pPr marL="0" indent="0">
              <a:buNone/>
              <a:defRPr sz="9600">
                <a:solidFill>
                  <a:schemeClr val="accent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a:t>
            </a:r>
          </a:p>
        </p:txBody>
      </p:sp>
      <p:sp>
        <p:nvSpPr>
          <p:cNvPr id="4" name="Rectangle 5"/>
          <p:cNvSpPr>
            <a:spLocks noGrp="1" noChangeArrowheads="1"/>
          </p:cNvSpPr>
          <p:nvPr>
            <p:ph type="ftr" sz="quarter" idx="13"/>
          </p:nvPr>
        </p:nvSpPr>
        <p:spPr/>
        <p:txBody>
          <a:bodyPr/>
          <a:lstStyle>
            <a:lvl1pPr>
              <a:defRPr b="0" smtClean="0"/>
            </a:lvl1pPr>
          </a:lstStyle>
          <a:p>
            <a:pPr>
              <a:defRPr/>
            </a:pPr>
            <a:r>
              <a:rPr lang="en-US" dirty="0"/>
              <a:t>© Copyright IBM Corporation 2015</a:t>
            </a:r>
          </a:p>
        </p:txBody>
      </p:sp>
      <p:sp>
        <p:nvSpPr>
          <p:cNvPr id="5" name="Rectangle 6"/>
          <p:cNvSpPr>
            <a:spLocks noGrp="1" noChangeArrowheads="1"/>
          </p:cNvSpPr>
          <p:nvPr>
            <p:ph type="sldNum" sz="quarter" idx="14"/>
          </p:nvPr>
        </p:nvSpPr>
        <p:spPr/>
        <p:txBody>
          <a:bodyPr/>
          <a:lstStyle>
            <a:lvl1pPr>
              <a:defRPr/>
            </a:lvl1pPr>
          </a:lstStyle>
          <a:p>
            <a:pPr>
              <a:defRPr/>
            </a:pPr>
            <a:fld id="{0B85C01B-4B1B-1546-B28B-F7A38050E7C1}" type="slidenum">
              <a:rPr lang="en-US"/>
              <a:pPr>
                <a:defRPr/>
              </a:pPr>
              <a:t>‹#›</a:t>
            </a:fld>
            <a:endParaRPr lang="en-US" dirty="0"/>
          </a:p>
        </p:txBody>
      </p:sp>
    </p:spTree>
    <p:extLst>
      <p:ext uri="{BB962C8B-B14F-4D97-AF65-F5344CB8AC3E}">
        <p14:creationId xmlns:p14="http://schemas.microsoft.com/office/powerpoint/2010/main" val="2734288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ill Statem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Hill 1 Statement</a:t>
            </a:r>
          </a:p>
        </p:txBody>
      </p:sp>
      <p:sp>
        <p:nvSpPr>
          <p:cNvPr id="3" name="Slide Number Placeholder 2"/>
          <p:cNvSpPr>
            <a:spLocks noGrp="1"/>
          </p:cNvSpPr>
          <p:nvPr>
            <p:ph type="sldNum" sz="quarter" idx="10"/>
          </p:nvPr>
        </p:nvSpPr>
        <p:spPr/>
        <p:txBody>
          <a:bodyPr/>
          <a:lstStyle/>
          <a:p>
            <a:pPr>
              <a:defRPr/>
            </a:pPr>
            <a:fld id="{7A7A9D5B-8C40-074F-9F1B-3EBBFCD8DE9C}" type="slidenum">
              <a:rPr lang="en-US" smtClean="0"/>
              <a:pPr>
                <a:defRPr/>
              </a:pPr>
              <a:t>‹#›</a:t>
            </a:fld>
            <a:endParaRPr lang="en-US" dirty="0"/>
          </a:p>
        </p:txBody>
      </p:sp>
      <p:sp>
        <p:nvSpPr>
          <p:cNvPr id="4" name="Footer Placeholder 3"/>
          <p:cNvSpPr>
            <a:spLocks noGrp="1"/>
          </p:cNvSpPr>
          <p:nvPr>
            <p:ph type="ftr" sz="quarter" idx="11"/>
          </p:nvPr>
        </p:nvSpPr>
        <p:spPr/>
        <p:txBody>
          <a:bodyPr/>
          <a:lstStyle>
            <a:lvl1pPr>
              <a:defRPr b="0"/>
            </a:lvl1pPr>
          </a:lstStyle>
          <a:p>
            <a:pPr>
              <a:defRPr/>
            </a:pPr>
            <a:r>
              <a:rPr lang="en-US" dirty="0"/>
              <a:t>© Copyright IBM Corporation 2015</a:t>
            </a:r>
          </a:p>
        </p:txBody>
      </p:sp>
      <p:sp>
        <p:nvSpPr>
          <p:cNvPr id="6" name="Text Placeholder 5"/>
          <p:cNvSpPr>
            <a:spLocks noGrp="1"/>
          </p:cNvSpPr>
          <p:nvPr>
            <p:ph type="body" sz="quarter" idx="12" hasCustomPrompt="1"/>
          </p:nvPr>
        </p:nvSpPr>
        <p:spPr>
          <a:xfrm>
            <a:off x="1524000" y="1201738"/>
            <a:ext cx="7162800" cy="762793"/>
          </a:xfrm>
        </p:spPr>
        <p:txBody>
          <a:bodyPr/>
          <a:lstStyle>
            <a:lvl1pPr marL="0" indent="0">
              <a:buNone/>
              <a:defRPr/>
            </a:lvl1pPr>
            <a:lvl2pPr marL="346075" indent="0">
              <a:buNone/>
              <a:defRPr/>
            </a:lvl2pPr>
            <a:lvl3pPr marL="914400" indent="0">
              <a:buNone/>
              <a:defRPr/>
            </a:lvl3pPr>
            <a:lvl4pPr marL="1371600" indent="0">
              <a:buNone/>
              <a:defRPr/>
            </a:lvl4pPr>
            <a:lvl5pPr marL="1828800" indent="0">
              <a:buNone/>
              <a:defRPr/>
            </a:lvl5pPr>
          </a:lstStyle>
          <a:p>
            <a:pPr lvl="0"/>
            <a:r>
              <a:rPr lang="en-US" dirty="0"/>
              <a:t>Brad, a storage designer, wants to provide zero downtime data recovery by having mission-critical data at a secondary site, immediately available.</a:t>
            </a:r>
          </a:p>
        </p:txBody>
      </p:sp>
      <p:sp>
        <p:nvSpPr>
          <p:cNvPr id="9" name="Text Placeholder 8"/>
          <p:cNvSpPr>
            <a:spLocks noGrp="1"/>
          </p:cNvSpPr>
          <p:nvPr>
            <p:ph type="body" sz="quarter" idx="13" hasCustomPrompt="1"/>
          </p:nvPr>
        </p:nvSpPr>
        <p:spPr>
          <a:xfrm>
            <a:off x="1524000" y="2116138"/>
            <a:ext cx="7162800" cy="2133600"/>
          </a:xfrm>
        </p:spPr>
        <p:txBody>
          <a:bodyPr/>
          <a:lstStyle>
            <a:lvl1pPr marL="285750" indent="-285750">
              <a:buClr>
                <a:schemeClr val="accent1"/>
              </a:buClr>
              <a:buFont typeface="Arial"/>
              <a:buChar char="•"/>
              <a:defRPr sz="1200"/>
            </a:lvl1pPr>
          </a:lstStyle>
          <a:p>
            <a:pPr marL="285750" indent="-285750">
              <a:buClr>
                <a:schemeClr val="accent1"/>
              </a:buClr>
              <a:buFont typeface="Arial"/>
              <a:buChar char="•"/>
            </a:pPr>
            <a:r>
              <a:rPr lang="en-US" sz="1400" dirty="0">
                <a:solidFill>
                  <a:schemeClr val="tx2">
                    <a:lumMod val="85000"/>
                    <a:lumOff val="15000"/>
                  </a:schemeClr>
                </a:solidFill>
              </a:rPr>
              <a:t>Configure and enable replication using a wizard </a:t>
            </a:r>
          </a:p>
          <a:p>
            <a:pPr marL="285750" indent="-285750">
              <a:buClr>
                <a:schemeClr val="accent1"/>
              </a:buClr>
              <a:buFont typeface="Arial"/>
              <a:buChar char="•"/>
            </a:pPr>
            <a:r>
              <a:rPr lang="en-US" sz="1400" dirty="0">
                <a:solidFill>
                  <a:schemeClr val="tx2">
                    <a:lumMod val="85000"/>
                    <a:lumOff val="15000"/>
                  </a:schemeClr>
                </a:solidFill>
              </a:rPr>
              <a:t>Get advice on initial sync</a:t>
            </a:r>
          </a:p>
          <a:p>
            <a:pPr marL="285750" indent="-285750">
              <a:buClr>
                <a:schemeClr val="accent1"/>
              </a:buClr>
              <a:buFont typeface="Arial"/>
              <a:buChar char="•"/>
            </a:pPr>
            <a:r>
              <a:rPr lang="en-US" sz="1400" dirty="0">
                <a:solidFill>
                  <a:schemeClr val="tx2">
                    <a:lumMod val="85000"/>
                    <a:lumOff val="15000"/>
                  </a:schemeClr>
                </a:solidFill>
              </a:rPr>
              <a:t>Monitor status for server pairs and clients</a:t>
            </a:r>
          </a:p>
          <a:p>
            <a:pPr marL="285750" indent="-285750">
              <a:buClr>
                <a:schemeClr val="accent1"/>
              </a:buClr>
              <a:buFont typeface="Arial"/>
              <a:buChar char="•"/>
            </a:pPr>
            <a:r>
              <a:rPr lang="en-US" sz="1400" dirty="0">
                <a:solidFill>
                  <a:schemeClr val="tx2">
                    <a:lumMod val="85000"/>
                    <a:lumOff val="15000"/>
                  </a:schemeClr>
                </a:solidFill>
              </a:rPr>
              <a:t>Get status updates in daily reports</a:t>
            </a:r>
          </a:p>
        </p:txBody>
      </p:sp>
      <p:pic>
        <p:nvPicPr>
          <p:cNvPr id="10" name="Picture 9" descr="hills-ico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1202531"/>
            <a:ext cx="797558" cy="642310"/>
          </a:xfrm>
          <a:prstGeom prst="rect">
            <a:avLst/>
          </a:prstGeom>
        </p:spPr>
      </p:pic>
    </p:spTree>
    <p:extLst>
      <p:ext uri="{BB962C8B-B14F-4D97-AF65-F5344CB8AC3E}">
        <p14:creationId xmlns:p14="http://schemas.microsoft.com/office/powerpoint/2010/main" val="514529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erson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57400" y="696913"/>
            <a:ext cx="5029200" cy="352425"/>
          </a:xfrm>
          <a:ln>
            <a:noFill/>
          </a:ln>
        </p:spPr>
        <p:txBody>
          <a:bodyPr/>
          <a:lstStyle/>
          <a:p>
            <a:r>
              <a:rPr lang="en-US" dirty="0"/>
              <a:t>Brad</a:t>
            </a:r>
          </a:p>
        </p:txBody>
      </p:sp>
      <p:sp>
        <p:nvSpPr>
          <p:cNvPr id="3" name="Slide Number Placeholder 2"/>
          <p:cNvSpPr>
            <a:spLocks noGrp="1"/>
          </p:cNvSpPr>
          <p:nvPr>
            <p:ph type="sldNum" sz="quarter" idx="10"/>
          </p:nvPr>
        </p:nvSpPr>
        <p:spPr/>
        <p:txBody>
          <a:bodyPr/>
          <a:lstStyle/>
          <a:p>
            <a:pPr>
              <a:defRPr/>
            </a:pPr>
            <a:fld id="{7A7A9D5B-8C40-074F-9F1B-3EBBFCD8DE9C}" type="slidenum">
              <a:rPr lang="en-US" smtClean="0"/>
              <a:pPr>
                <a:defRPr/>
              </a:pPr>
              <a:t>‹#›</a:t>
            </a:fld>
            <a:endParaRPr lang="en-US" dirty="0"/>
          </a:p>
        </p:txBody>
      </p:sp>
      <p:sp>
        <p:nvSpPr>
          <p:cNvPr id="4" name="Footer Placeholder 3"/>
          <p:cNvSpPr>
            <a:spLocks noGrp="1"/>
          </p:cNvSpPr>
          <p:nvPr>
            <p:ph type="ftr" sz="quarter" idx="11"/>
          </p:nvPr>
        </p:nvSpPr>
        <p:spPr/>
        <p:txBody>
          <a:bodyPr/>
          <a:lstStyle>
            <a:lvl1pPr>
              <a:defRPr b="0"/>
            </a:lvl1pPr>
          </a:lstStyle>
          <a:p>
            <a:pPr>
              <a:defRPr/>
            </a:pPr>
            <a:r>
              <a:rPr lang="en-US" dirty="0"/>
              <a:t>© Copyright IBM Corporation 2015</a:t>
            </a:r>
          </a:p>
        </p:txBody>
      </p:sp>
      <p:sp>
        <p:nvSpPr>
          <p:cNvPr id="6" name="Text Placeholder 5"/>
          <p:cNvSpPr>
            <a:spLocks noGrp="1"/>
          </p:cNvSpPr>
          <p:nvPr>
            <p:ph type="body" sz="quarter" idx="12" hasCustomPrompt="1"/>
          </p:nvPr>
        </p:nvSpPr>
        <p:spPr>
          <a:xfrm>
            <a:off x="2057400" y="1126331"/>
            <a:ext cx="5029200" cy="229393"/>
          </a:xfrm>
        </p:spPr>
        <p:txBody>
          <a:bodyPr/>
          <a:lstStyle>
            <a:lvl1pPr marL="0" indent="0">
              <a:buNone/>
              <a:defRPr sz="1200">
                <a:solidFill>
                  <a:schemeClr val="tx2">
                    <a:lumMod val="50000"/>
                    <a:lumOff val="50000"/>
                  </a:schemeClr>
                </a:solidFill>
              </a:defRPr>
            </a:lvl1pPr>
            <a:lvl2pPr marL="346075" indent="0">
              <a:buNone/>
              <a:defRPr/>
            </a:lvl2pPr>
            <a:lvl3pPr marL="914400" indent="0">
              <a:buNone/>
              <a:defRPr/>
            </a:lvl3pPr>
            <a:lvl4pPr marL="1371600" indent="0">
              <a:buNone/>
              <a:defRPr/>
            </a:lvl4pPr>
            <a:lvl5pPr marL="1828800" indent="0">
              <a:buNone/>
              <a:defRPr/>
            </a:lvl5pPr>
          </a:lstStyle>
          <a:p>
            <a:pPr lvl="0"/>
            <a:r>
              <a:rPr lang="en-US" dirty="0"/>
              <a:t>Recovery Services </a:t>
            </a:r>
            <a:r>
              <a:rPr lang="en-US" dirty="0" err="1"/>
              <a:t>admistrator</a:t>
            </a:r>
            <a:endParaRPr lang="en-US" dirty="0"/>
          </a:p>
        </p:txBody>
      </p:sp>
      <p:sp>
        <p:nvSpPr>
          <p:cNvPr id="10" name="Text Placeholder 5"/>
          <p:cNvSpPr>
            <a:spLocks noGrp="1"/>
          </p:cNvSpPr>
          <p:nvPr>
            <p:ph type="body" sz="quarter" idx="13" hasCustomPrompt="1"/>
          </p:nvPr>
        </p:nvSpPr>
        <p:spPr>
          <a:xfrm>
            <a:off x="2057400" y="1507331"/>
            <a:ext cx="5029200" cy="228600"/>
          </a:xfrm>
        </p:spPr>
        <p:txBody>
          <a:bodyPr/>
          <a:lstStyle>
            <a:lvl1pPr marL="0" indent="0">
              <a:buNone/>
              <a:defRPr sz="1000" baseline="0">
                <a:solidFill>
                  <a:schemeClr val="tx2"/>
                </a:solidFill>
              </a:defRPr>
            </a:lvl1pPr>
            <a:lvl2pPr marL="346075" indent="0">
              <a:buNone/>
              <a:defRPr/>
            </a:lvl2pPr>
            <a:lvl3pPr marL="914400" indent="0">
              <a:buNone/>
              <a:defRPr/>
            </a:lvl3pPr>
            <a:lvl4pPr marL="1371600" indent="0">
              <a:buNone/>
              <a:defRPr/>
            </a:lvl4pPr>
            <a:lvl5pPr marL="1828800" indent="0">
              <a:buNone/>
              <a:defRPr/>
            </a:lvl5pPr>
          </a:lstStyle>
          <a:p>
            <a:pPr lvl="0"/>
            <a:r>
              <a:rPr lang="en-US" dirty="0"/>
              <a:t>“ I have to write scripts in order to use TSM.  Give me something more usable.”</a:t>
            </a:r>
          </a:p>
        </p:txBody>
      </p:sp>
      <p:cxnSp>
        <p:nvCxnSpPr>
          <p:cNvPr id="11" name="Straight Connector 10"/>
          <p:cNvCxnSpPr/>
          <p:nvPr userDrawn="1"/>
        </p:nvCxnSpPr>
        <p:spPr>
          <a:xfrm>
            <a:off x="2057400" y="1431131"/>
            <a:ext cx="6705600" cy="0"/>
          </a:xfrm>
          <a:prstGeom prst="line">
            <a:avLst/>
          </a:prstGeom>
          <a:ln w="12700" cmpd="sng">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3" name="Oval 12"/>
          <p:cNvSpPr/>
          <p:nvPr userDrawn="1"/>
        </p:nvSpPr>
        <p:spPr>
          <a:xfrm>
            <a:off x="7239000" y="669131"/>
            <a:ext cx="685800" cy="6858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80850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062831"/>
            <a:ext cx="3733800" cy="2882900"/>
          </a:xfrm>
        </p:spPr>
        <p:txBody>
          <a:bodyPr/>
          <a:lstStyle>
            <a:lvl1pPr>
              <a:defRPr sz="1200">
                <a:solidFill>
                  <a:schemeClr val="tx2">
                    <a:lumMod val="85000"/>
                    <a:lumOff val="15000"/>
                  </a:schemeClr>
                </a:solidFill>
              </a:defRPr>
            </a:lvl1pPr>
            <a:lvl2pPr>
              <a:defRPr sz="1200">
                <a:solidFill>
                  <a:schemeClr val="tx2">
                    <a:lumMod val="85000"/>
                    <a:lumOff val="15000"/>
                  </a:schemeClr>
                </a:solidFill>
              </a:defRPr>
            </a:lvl2pPr>
            <a:lvl3pPr>
              <a:defRPr sz="1200">
                <a:solidFill>
                  <a:schemeClr val="tx2">
                    <a:lumMod val="85000"/>
                    <a:lumOff val="15000"/>
                  </a:schemeClr>
                </a:solidFill>
              </a:defRPr>
            </a:lvl3pPr>
            <a:lvl4pPr>
              <a:defRPr sz="1200">
                <a:solidFill>
                  <a:schemeClr val="tx2">
                    <a:lumMod val="85000"/>
                    <a:lumOff val="15000"/>
                  </a:schemeClr>
                </a:solidFill>
              </a:defRPr>
            </a:lvl4pPr>
            <a:lvl5pPr>
              <a:defRPr sz="1200">
                <a:solidFill>
                  <a:schemeClr val="tx2">
                    <a:lumMod val="85000"/>
                    <a:lumOff val="15000"/>
                  </a:schemeClr>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914900" y="1062831"/>
            <a:ext cx="3543300" cy="2882900"/>
          </a:xfrm>
        </p:spPr>
        <p:txBody>
          <a:bodyPr/>
          <a:lstStyle>
            <a:lvl1pPr>
              <a:defRPr sz="1200">
                <a:solidFill>
                  <a:schemeClr val="tx2">
                    <a:lumMod val="85000"/>
                    <a:lumOff val="15000"/>
                  </a:schemeClr>
                </a:solidFill>
              </a:defRPr>
            </a:lvl1pPr>
            <a:lvl2pPr>
              <a:defRPr sz="1200">
                <a:solidFill>
                  <a:schemeClr val="tx2">
                    <a:lumMod val="85000"/>
                    <a:lumOff val="15000"/>
                  </a:schemeClr>
                </a:solidFill>
              </a:defRPr>
            </a:lvl2pPr>
            <a:lvl3pPr>
              <a:defRPr sz="1200">
                <a:solidFill>
                  <a:schemeClr val="tx2">
                    <a:lumMod val="85000"/>
                    <a:lumOff val="15000"/>
                  </a:schemeClr>
                </a:solidFill>
              </a:defRPr>
            </a:lvl3pPr>
            <a:lvl4pPr>
              <a:defRPr sz="1200">
                <a:solidFill>
                  <a:schemeClr val="tx2">
                    <a:lumMod val="85000"/>
                    <a:lumOff val="15000"/>
                  </a:schemeClr>
                </a:solidFill>
              </a:defRPr>
            </a:lvl4pPr>
            <a:lvl5pPr>
              <a:defRPr sz="1200">
                <a:solidFill>
                  <a:schemeClr val="tx2">
                    <a:lumMod val="85000"/>
                    <a:lumOff val="15000"/>
                  </a:schemeClr>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6C189AD2-0B42-5C46-A028-CA30B4331C9B}" type="slidenum">
              <a:rPr lang="en-US"/>
              <a:pPr>
                <a:defRPr/>
              </a:pPr>
              <a:t>‹#›</a:t>
            </a:fld>
            <a:endParaRPr lang="en-US" dirty="0"/>
          </a:p>
        </p:txBody>
      </p:sp>
      <p:sp>
        <p:nvSpPr>
          <p:cNvPr id="6" name="Rectangle 5"/>
          <p:cNvSpPr>
            <a:spLocks noGrp="1" noChangeArrowheads="1"/>
          </p:cNvSpPr>
          <p:nvPr>
            <p:ph type="ftr" sz="quarter" idx="11"/>
          </p:nvPr>
        </p:nvSpPr>
        <p:spPr>
          <a:ln/>
        </p:spPr>
        <p:txBody>
          <a:bodyPr/>
          <a:lstStyle>
            <a:lvl1pPr>
              <a:defRPr b="0"/>
            </a:lvl1pPr>
          </a:lstStyle>
          <a:p>
            <a:pPr>
              <a:defRPr/>
            </a:pPr>
            <a:r>
              <a:rPr lang="en-US" dirty="0"/>
              <a:t>© Copyright IBM Corporation 2015</a:t>
            </a:r>
          </a:p>
        </p:txBody>
      </p:sp>
      <p:sp>
        <p:nvSpPr>
          <p:cNvPr id="8" name="Rectangle 2"/>
          <p:cNvSpPr>
            <a:spLocks noGrp="1" noChangeArrowheads="1"/>
          </p:cNvSpPr>
          <p:nvPr>
            <p:ph type="title"/>
          </p:nvPr>
        </p:nvSpPr>
        <p:spPr bwMode="auto">
          <a:xfrm>
            <a:off x="228600" y="516731"/>
            <a:ext cx="8229600"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1771765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6"/>
          <p:cNvSpPr>
            <a:spLocks noGrp="1" noChangeArrowheads="1"/>
          </p:cNvSpPr>
          <p:nvPr>
            <p:ph type="sldNum" sz="quarter" idx="10"/>
          </p:nvPr>
        </p:nvSpPr>
        <p:spPr>
          <a:ln/>
        </p:spPr>
        <p:txBody>
          <a:bodyPr/>
          <a:lstStyle>
            <a:lvl1pPr>
              <a:defRPr/>
            </a:lvl1pPr>
          </a:lstStyle>
          <a:p>
            <a:pPr>
              <a:defRPr/>
            </a:pPr>
            <a:fld id="{A5B917FB-7CD8-E040-A6A9-306C3590B9D0}" type="slidenum">
              <a:rPr lang="en-US"/>
              <a:pPr>
                <a:defRPr/>
              </a:pPr>
              <a:t>‹#›</a:t>
            </a:fld>
            <a:endParaRPr lang="en-US" dirty="0"/>
          </a:p>
        </p:txBody>
      </p:sp>
      <p:sp>
        <p:nvSpPr>
          <p:cNvPr id="4" name="Rectangle 5"/>
          <p:cNvSpPr>
            <a:spLocks noGrp="1" noChangeArrowheads="1"/>
          </p:cNvSpPr>
          <p:nvPr>
            <p:ph type="ftr" sz="quarter" idx="11"/>
          </p:nvPr>
        </p:nvSpPr>
        <p:spPr>
          <a:ln/>
        </p:spPr>
        <p:txBody>
          <a:bodyPr/>
          <a:lstStyle>
            <a:lvl1pPr>
              <a:defRPr b="0"/>
            </a:lvl1pPr>
          </a:lstStyle>
          <a:p>
            <a:pPr>
              <a:defRPr/>
            </a:pPr>
            <a:r>
              <a:rPr lang="en-US" dirty="0"/>
              <a:t>© Copyright IBM Corporation 2015</a:t>
            </a:r>
          </a:p>
        </p:txBody>
      </p:sp>
      <p:sp>
        <p:nvSpPr>
          <p:cNvPr id="6" name="Rectangle 2"/>
          <p:cNvSpPr>
            <a:spLocks noGrp="1" noChangeArrowheads="1"/>
          </p:cNvSpPr>
          <p:nvPr>
            <p:ph type="title"/>
          </p:nvPr>
        </p:nvSpPr>
        <p:spPr bwMode="auto">
          <a:xfrm>
            <a:off x="228600" y="516731"/>
            <a:ext cx="8229600"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2551393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arge Image">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4DDB8C32-6207-B84D-A595-D4E5DA1A2E2C}" type="slidenum">
              <a:rPr lang="en-US"/>
              <a:pPr>
                <a:defRPr/>
              </a:pPr>
              <a:t>‹#›</a:t>
            </a:fld>
            <a:endParaRPr lang="en-US" dirty="0"/>
          </a:p>
        </p:txBody>
      </p:sp>
      <p:sp>
        <p:nvSpPr>
          <p:cNvPr id="3" name="Rectangle 5"/>
          <p:cNvSpPr>
            <a:spLocks noGrp="1" noChangeArrowheads="1"/>
          </p:cNvSpPr>
          <p:nvPr>
            <p:ph type="ftr" sz="quarter" idx="11"/>
          </p:nvPr>
        </p:nvSpPr>
        <p:spPr>
          <a:ln/>
        </p:spPr>
        <p:txBody>
          <a:bodyPr/>
          <a:lstStyle>
            <a:lvl1pPr>
              <a:defRPr b="0"/>
            </a:lvl1pPr>
          </a:lstStyle>
          <a:p>
            <a:pPr>
              <a:defRPr/>
            </a:pPr>
            <a:r>
              <a:rPr lang="en-US" dirty="0"/>
              <a:t>© Copyright IBM Corporation 2015</a:t>
            </a:r>
          </a:p>
        </p:txBody>
      </p:sp>
    </p:spTree>
    <p:extLst>
      <p:ext uri="{BB962C8B-B14F-4D97-AF65-F5344CB8AC3E}">
        <p14:creationId xmlns:p14="http://schemas.microsoft.com/office/powerpoint/2010/main" val="3442304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228600" y="516731"/>
            <a:ext cx="8229600"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p>
            <a:pPr lvl="0"/>
            <a:r>
              <a:rPr lang="en-US" dirty="0"/>
              <a:t>Click to edit Master title style</a:t>
            </a:r>
          </a:p>
        </p:txBody>
      </p:sp>
      <p:sp>
        <p:nvSpPr>
          <p:cNvPr id="17411" name="Rectangle 3"/>
          <p:cNvSpPr>
            <a:spLocks noGrp="1" noChangeArrowheads="1"/>
          </p:cNvSpPr>
          <p:nvPr>
            <p:ph type="body" idx="1"/>
          </p:nvPr>
        </p:nvSpPr>
        <p:spPr bwMode="auto">
          <a:xfrm>
            <a:off x="304800" y="1050131"/>
            <a:ext cx="3886200" cy="3171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dirty="0"/>
              <a:t>Click to edit Master text styles</a:t>
            </a:r>
          </a:p>
          <a:p>
            <a:pPr lvl="0"/>
            <a:r>
              <a:rPr lang="en-US" dirty="0"/>
              <a:t>Second level</a:t>
            </a:r>
          </a:p>
          <a:p>
            <a:pPr lvl="1"/>
            <a:r>
              <a:rPr lang="en-US" dirty="0"/>
              <a:t>Third level</a:t>
            </a:r>
          </a:p>
        </p:txBody>
      </p:sp>
      <p:sp>
        <p:nvSpPr>
          <p:cNvPr id="17414" name="Rectangle 6"/>
          <p:cNvSpPr>
            <a:spLocks noGrp="1" noChangeArrowheads="1"/>
          </p:cNvSpPr>
          <p:nvPr>
            <p:ph type="sldNum" sz="quarter" idx="4"/>
          </p:nvPr>
        </p:nvSpPr>
        <p:spPr bwMode="auto">
          <a:xfrm>
            <a:off x="8077200" y="4860131"/>
            <a:ext cx="692727" cy="173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eaLnBrk="0" hangingPunct="0">
              <a:defRPr sz="800">
                <a:solidFill>
                  <a:schemeClr val="bg2">
                    <a:lumMod val="75000"/>
                  </a:schemeClr>
                </a:solidFill>
              </a:defRPr>
            </a:lvl1pPr>
          </a:lstStyle>
          <a:p>
            <a:pPr>
              <a:defRPr/>
            </a:pPr>
            <a:fld id="{7A7A9D5B-8C40-074F-9F1B-3EBBFCD8DE9C}" type="slidenum">
              <a:rPr lang="en-US" smtClean="0"/>
              <a:pPr>
                <a:defRPr/>
              </a:pPr>
              <a:t>‹#›</a:t>
            </a:fld>
            <a:endParaRPr lang="en-US" dirty="0"/>
          </a:p>
        </p:txBody>
      </p:sp>
      <p:sp>
        <p:nvSpPr>
          <p:cNvPr id="1033" name="Line 9"/>
          <p:cNvSpPr>
            <a:spLocks noChangeShapeType="1"/>
          </p:cNvSpPr>
          <p:nvPr userDrawn="1"/>
        </p:nvSpPr>
        <p:spPr bwMode="auto">
          <a:xfrm>
            <a:off x="228600" y="440531"/>
            <a:ext cx="8686800" cy="0"/>
          </a:xfrm>
          <a:prstGeom prst="line">
            <a:avLst/>
          </a:prstGeom>
          <a:noFill/>
          <a:ln w="9525">
            <a:solidFill>
              <a:srgbClr val="C7C8D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dirty="0"/>
          </a:p>
        </p:txBody>
      </p:sp>
      <p:pic>
        <p:nvPicPr>
          <p:cNvPr id="1031" name="Picture 2" descr="IBM.png"/>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8610600" y="211931"/>
            <a:ext cx="285750" cy="11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5"/>
          <p:cNvSpPr>
            <a:spLocks noGrp="1" noChangeArrowheads="1"/>
          </p:cNvSpPr>
          <p:nvPr>
            <p:ph type="ftr" sz="quarter" idx="3"/>
          </p:nvPr>
        </p:nvSpPr>
        <p:spPr bwMode="auto">
          <a:xfrm>
            <a:off x="304800" y="4860131"/>
            <a:ext cx="5562600" cy="173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eaLnBrk="0" hangingPunct="0">
              <a:defRPr lang="en-US" sz="600" b="1" i="0" u="none" strike="noStrike" baseline="0" smtClean="0"/>
            </a:lvl1pPr>
          </a:lstStyle>
          <a:p>
            <a:pPr>
              <a:defRPr/>
            </a:pPr>
            <a:r>
              <a:rPr lang="en-US" dirty="0"/>
              <a:t>©</a:t>
            </a:r>
            <a:r>
              <a:rPr lang="en-US" b="0" dirty="0"/>
              <a:t> Copyright IBM Corporation 2015</a:t>
            </a:r>
            <a:endParaRPr lang="en-US" dirty="0"/>
          </a:p>
        </p:txBody>
      </p:sp>
      <p:pic>
        <p:nvPicPr>
          <p:cNvPr id="10" name="Picture 9" descr="IBM-Spectrum-Storage(horizontal).eps"/>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228600" y="135731"/>
            <a:ext cx="1075862" cy="228421"/>
          </a:xfrm>
          <a:prstGeom prst="rect">
            <a:avLst/>
          </a:prstGeom>
        </p:spPr>
      </p:pic>
    </p:spTree>
  </p:cSld>
  <p:clrMap bg1="lt1" tx1="dk1" bg2="lt2" tx2="dk2" accent1="accent1" accent2="accent2" accent3="accent3" accent4="accent4" accent5="accent5" accent6="accent6" hlink="hlink" folHlink="folHlink"/>
  <p:sldLayoutIdLst>
    <p:sldLayoutId id="2147483980" r:id="rId1"/>
    <p:sldLayoutId id="2147483981" r:id="rId2"/>
    <p:sldLayoutId id="2147483969" r:id="rId3"/>
    <p:sldLayoutId id="2147483982" r:id="rId4"/>
    <p:sldLayoutId id="2147483987" r:id="rId5"/>
    <p:sldLayoutId id="2147483988" r:id="rId6"/>
    <p:sldLayoutId id="2147483970" r:id="rId7"/>
    <p:sldLayoutId id="2147483972" r:id="rId8"/>
    <p:sldLayoutId id="2147483973" r:id="rId9"/>
    <p:sldLayoutId id="2147483983" r:id="rId10"/>
    <p:sldLayoutId id="2147483984" r:id="rId11"/>
    <p:sldLayoutId id="2147483985" r:id="rId12"/>
    <p:sldLayoutId id="2147483986" r:id="rId13"/>
    <p:sldLayoutId id="2147483978" r:id="rId14"/>
    <p:sldLayoutId id="2147483979" r:id="rId15"/>
    <p:sldLayoutId id="2147483990" r:id="rId16"/>
    <p:sldLayoutId id="2147483989" r:id="rId17"/>
  </p:sldLayoutIdLst>
  <p:hf hdr="0" dt="0"/>
  <p:txStyles>
    <p:titleStyle>
      <a:lvl1pPr algn="l" rtl="0" eaLnBrk="0" fontAlgn="base" hangingPunct="0">
        <a:spcBef>
          <a:spcPct val="0"/>
        </a:spcBef>
        <a:spcAft>
          <a:spcPct val="0"/>
        </a:spcAft>
        <a:defRPr sz="1600" b="1">
          <a:solidFill>
            <a:srgbClr val="262626"/>
          </a:solidFill>
          <a:latin typeface="+mj-lt"/>
          <a:ea typeface="+mj-ea"/>
          <a:cs typeface="ＭＳ Ｐゴシック" charset="0"/>
        </a:defRPr>
      </a:lvl1pPr>
      <a:lvl2pPr algn="l" rtl="0" eaLnBrk="0" fontAlgn="base" hangingPunct="0">
        <a:spcBef>
          <a:spcPct val="0"/>
        </a:spcBef>
        <a:spcAft>
          <a:spcPct val="0"/>
        </a:spcAft>
        <a:defRPr sz="2000" b="1">
          <a:solidFill>
            <a:srgbClr val="262626"/>
          </a:solidFill>
          <a:latin typeface="Arial" charset="0"/>
          <a:ea typeface="ＭＳ Ｐゴシック" charset="0"/>
          <a:cs typeface="ＭＳ Ｐゴシック" charset="0"/>
        </a:defRPr>
      </a:lvl2pPr>
      <a:lvl3pPr algn="l" rtl="0" eaLnBrk="0" fontAlgn="base" hangingPunct="0">
        <a:spcBef>
          <a:spcPct val="0"/>
        </a:spcBef>
        <a:spcAft>
          <a:spcPct val="0"/>
        </a:spcAft>
        <a:defRPr sz="2000" b="1">
          <a:solidFill>
            <a:srgbClr val="262626"/>
          </a:solidFill>
          <a:latin typeface="Arial" charset="0"/>
          <a:ea typeface="ＭＳ Ｐゴシック" charset="0"/>
          <a:cs typeface="ＭＳ Ｐゴシック" charset="0"/>
        </a:defRPr>
      </a:lvl3pPr>
      <a:lvl4pPr algn="l" rtl="0" eaLnBrk="0" fontAlgn="base" hangingPunct="0">
        <a:spcBef>
          <a:spcPct val="0"/>
        </a:spcBef>
        <a:spcAft>
          <a:spcPct val="0"/>
        </a:spcAft>
        <a:defRPr sz="2000" b="1">
          <a:solidFill>
            <a:srgbClr val="262626"/>
          </a:solidFill>
          <a:latin typeface="Arial" charset="0"/>
          <a:ea typeface="ＭＳ Ｐゴシック" charset="0"/>
          <a:cs typeface="ＭＳ Ｐゴシック" charset="0"/>
        </a:defRPr>
      </a:lvl4pPr>
      <a:lvl5pPr algn="l" rtl="0" eaLnBrk="0" fontAlgn="base" hangingPunct="0">
        <a:spcBef>
          <a:spcPct val="0"/>
        </a:spcBef>
        <a:spcAft>
          <a:spcPct val="0"/>
        </a:spcAft>
        <a:defRPr sz="2000" b="1">
          <a:solidFill>
            <a:srgbClr val="262626"/>
          </a:solidFill>
          <a:latin typeface="Arial" charset="0"/>
          <a:ea typeface="ＭＳ Ｐゴシック" charset="0"/>
          <a:cs typeface="ＭＳ Ｐゴシック" charset="0"/>
        </a:defRPr>
      </a:lvl5pPr>
      <a:lvl6pPr marL="457200" algn="l" rtl="0" fontAlgn="base">
        <a:spcBef>
          <a:spcPct val="0"/>
        </a:spcBef>
        <a:spcAft>
          <a:spcPct val="0"/>
        </a:spcAft>
        <a:defRPr sz="2800" b="1">
          <a:solidFill>
            <a:srgbClr val="004266"/>
          </a:solidFill>
          <a:latin typeface="Arial" charset="0"/>
          <a:ea typeface="ＭＳ Ｐゴシック" charset="0"/>
        </a:defRPr>
      </a:lvl6pPr>
      <a:lvl7pPr marL="914400" algn="l" rtl="0" fontAlgn="base">
        <a:spcBef>
          <a:spcPct val="0"/>
        </a:spcBef>
        <a:spcAft>
          <a:spcPct val="0"/>
        </a:spcAft>
        <a:defRPr sz="2800" b="1">
          <a:solidFill>
            <a:srgbClr val="004266"/>
          </a:solidFill>
          <a:latin typeface="Arial" charset="0"/>
          <a:ea typeface="ＭＳ Ｐゴシック" charset="0"/>
        </a:defRPr>
      </a:lvl7pPr>
      <a:lvl8pPr marL="1371600" algn="l" rtl="0" fontAlgn="base">
        <a:spcBef>
          <a:spcPct val="0"/>
        </a:spcBef>
        <a:spcAft>
          <a:spcPct val="0"/>
        </a:spcAft>
        <a:defRPr sz="2800" b="1">
          <a:solidFill>
            <a:srgbClr val="004266"/>
          </a:solidFill>
          <a:latin typeface="Arial" charset="0"/>
          <a:ea typeface="ＭＳ Ｐゴシック" charset="0"/>
        </a:defRPr>
      </a:lvl8pPr>
      <a:lvl9pPr marL="1828800" algn="l" rtl="0" fontAlgn="base">
        <a:spcBef>
          <a:spcPct val="0"/>
        </a:spcBef>
        <a:spcAft>
          <a:spcPct val="0"/>
        </a:spcAft>
        <a:defRPr sz="2800" b="1">
          <a:solidFill>
            <a:srgbClr val="004266"/>
          </a:solidFill>
          <a:latin typeface="Arial" charset="0"/>
          <a:ea typeface="ＭＳ Ｐゴシック" charset="0"/>
        </a:defRPr>
      </a:lvl9pPr>
    </p:titleStyle>
    <p:bodyStyle>
      <a:lvl1pPr marL="231775" indent="-231775" algn="l" rtl="0" eaLnBrk="0" fontAlgn="base" hangingPunct="0">
        <a:spcBef>
          <a:spcPct val="20000"/>
        </a:spcBef>
        <a:spcAft>
          <a:spcPct val="0"/>
        </a:spcAft>
        <a:buClr>
          <a:schemeClr val="accent1"/>
        </a:buClr>
        <a:buChar char="•"/>
        <a:defRPr sz="1200">
          <a:solidFill>
            <a:srgbClr val="262626"/>
          </a:solidFill>
          <a:latin typeface="+mn-lt"/>
          <a:ea typeface="+mn-ea"/>
          <a:cs typeface="ＭＳ Ｐゴシック" charset="0"/>
        </a:defRPr>
      </a:lvl1pPr>
      <a:lvl2pPr marL="742950" indent="-396875" algn="l" rtl="0" eaLnBrk="0" fontAlgn="base" hangingPunct="0">
        <a:spcBef>
          <a:spcPct val="20000"/>
        </a:spcBef>
        <a:spcAft>
          <a:spcPct val="0"/>
        </a:spcAft>
        <a:buFont typeface="Arial" charset="0"/>
        <a:buChar char="–"/>
        <a:defRPr sz="1200">
          <a:solidFill>
            <a:srgbClr val="262626"/>
          </a:solidFill>
          <a:latin typeface="+mn-lt"/>
          <a:ea typeface="+mn-ea"/>
        </a:defRPr>
      </a:lvl2pPr>
      <a:lvl3pPr marL="1143000" indent="-228600" algn="l" rtl="0" eaLnBrk="0" fontAlgn="base" hangingPunct="0">
        <a:spcBef>
          <a:spcPct val="20000"/>
        </a:spcBef>
        <a:spcAft>
          <a:spcPct val="0"/>
        </a:spcAft>
        <a:buFont typeface="Arial" charset="0"/>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6"/>
          <p:cNvSpPr>
            <a:spLocks noGrp="1" noChangeArrowheads="1"/>
          </p:cNvSpPr>
          <p:nvPr>
            <p:ph type="title"/>
          </p:nvPr>
        </p:nvSpPr>
        <p:spPr bwMode="auto">
          <a:xfrm>
            <a:off x="77789" y="358711"/>
            <a:ext cx="8245475" cy="374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7" name="Rectangle 7"/>
          <p:cNvSpPr>
            <a:spLocks noGrp="1" noChangeArrowheads="1"/>
          </p:cNvSpPr>
          <p:nvPr>
            <p:ph type="body" idx="1"/>
          </p:nvPr>
        </p:nvSpPr>
        <p:spPr bwMode="auto">
          <a:xfrm>
            <a:off x="344488" y="1352612"/>
            <a:ext cx="8024812" cy="2929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136"/>
          <p:cNvSpPr>
            <a:spLocks noChangeArrowheads="1"/>
          </p:cNvSpPr>
          <p:nvPr/>
        </p:nvSpPr>
        <p:spPr bwMode="black">
          <a:xfrm>
            <a:off x="5691188" y="4917068"/>
            <a:ext cx="3340100" cy="196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buClr>
                <a:schemeClr val="accent2"/>
              </a:buClr>
              <a:buChar char="•"/>
              <a:defRPr sz="1200">
                <a:solidFill>
                  <a:schemeClr val="bg1"/>
                </a:solidFill>
                <a:latin typeface="Arial" panose="020B0604020202020204" pitchFamily="34" charset="0"/>
                <a:cs typeface="Arial" panose="020B0604020202020204" pitchFamily="34" charset="0"/>
              </a:defRPr>
            </a:lvl1pPr>
            <a:lvl2pPr marL="742950" indent="-285750">
              <a:buClr>
                <a:schemeClr val="accent2"/>
              </a:buClr>
              <a:buChar char="•"/>
              <a:defRPr sz="1200">
                <a:solidFill>
                  <a:schemeClr val="bg1"/>
                </a:solidFill>
                <a:latin typeface="Arial" panose="020B0604020202020204" pitchFamily="34" charset="0"/>
                <a:cs typeface="Arial" panose="020B0604020202020204" pitchFamily="34" charset="0"/>
              </a:defRPr>
            </a:lvl2pPr>
            <a:lvl3pPr marL="1143000" indent="-228600">
              <a:buClr>
                <a:schemeClr val="accent2"/>
              </a:buClr>
              <a:buChar char="•"/>
              <a:defRPr sz="1200">
                <a:solidFill>
                  <a:schemeClr val="bg1"/>
                </a:solidFill>
                <a:latin typeface="Arial" panose="020B0604020202020204" pitchFamily="34" charset="0"/>
                <a:cs typeface="Arial" panose="020B0604020202020204" pitchFamily="34" charset="0"/>
              </a:defRPr>
            </a:lvl3pPr>
            <a:lvl4pPr marL="1600200" indent="-228600">
              <a:buClr>
                <a:schemeClr val="accent2"/>
              </a:buClr>
              <a:buChar char="•"/>
              <a:defRPr sz="1200">
                <a:solidFill>
                  <a:schemeClr val="bg1"/>
                </a:solidFill>
                <a:latin typeface="Arial" panose="020B0604020202020204" pitchFamily="34" charset="0"/>
                <a:cs typeface="Arial" panose="020B0604020202020204" pitchFamily="34" charset="0"/>
              </a:defRPr>
            </a:lvl4pPr>
            <a:lvl5pPr marL="2057400" indent="-228600">
              <a:buClr>
                <a:schemeClr val="accent2"/>
              </a:buClr>
              <a:buChar char="•"/>
              <a:defRPr sz="1200">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Char char="•"/>
              <a:defRPr sz="1200">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Char char="•"/>
              <a:defRPr sz="1200">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Char char="•"/>
              <a:defRPr sz="1200">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Char char="•"/>
              <a:defRPr sz="1200">
                <a:solidFill>
                  <a:schemeClr val="bg1"/>
                </a:solidFill>
                <a:latin typeface="Arial" panose="020B0604020202020204" pitchFamily="34" charset="0"/>
                <a:cs typeface="Arial" panose="020B0604020202020204" pitchFamily="34" charset="0"/>
              </a:defRPr>
            </a:lvl9pPr>
          </a:lstStyle>
          <a:p>
            <a:pPr algn="r" eaLnBrk="0" hangingPunct="0">
              <a:buClrTx/>
              <a:buFontTx/>
              <a:buNone/>
              <a:defRPr/>
            </a:pPr>
            <a:r>
              <a:rPr lang="en-US" altLang="en-US" sz="676" dirty="0" smtClean="0">
                <a:solidFill>
                  <a:srgbClr val="808080"/>
                </a:solidFill>
                <a:ea typeface="+mn-ea"/>
              </a:rPr>
              <a:t>© 2015 IBM Corporation</a:t>
            </a:r>
          </a:p>
        </p:txBody>
      </p:sp>
      <p:sp>
        <p:nvSpPr>
          <p:cNvPr id="32777" name="Rectangle 9"/>
          <p:cNvSpPr>
            <a:spLocks noGrp="1" noChangeArrowheads="1"/>
          </p:cNvSpPr>
          <p:nvPr>
            <p:ph type="sldNum" sz="quarter" idx="4"/>
          </p:nvPr>
        </p:nvSpPr>
        <p:spPr bwMode="black">
          <a:xfrm>
            <a:off x="153989" y="4881316"/>
            <a:ext cx="1006475" cy="240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spcBef>
                <a:spcPct val="50000"/>
              </a:spcBef>
              <a:buClrTx/>
              <a:buFontTx/>
              <a:buNone/>
              <a:defRPr sz="751" b="1"/>
            </a:lvl1pPr>
          </a:lstStyle>
          <a:p>
            <a:pPr>
              <a:defRPr/>
            </a:pPr>
            <a:fld id="{544D1DCA-2AD6-4FC2-835C-174289CF37E0}" type="slidenum">
              <a:rPr lang="en-US" altLang="en-US">
                <a:solidFill>
                  <a:srgbClr val="000000"/>
                </a:solidFill>
                <a:latin typeface="Arial" panose="020B0604020202020204" pitchFamily="34" charset="0"/>
                <a:ea typeface="+mn-ea"/>
                <a:cs typeface="Arial" panose="020B0604020202020204" pitchFamily="34" charset="0"/>
              </a:rPr>
              <a:pPr>
                <a:defRPr/>
              </a:pPr>
              <a:t>‹#›</a:t>
            </a:fld>
            <a:endParaRPr lang="en-US" altLang="en-US">
              <a:solidFill>
                <a:srgbClr val="000000"/>
              </a:solidFill>
              <a:latin typeface="Arial" panose="020B0604020202020204" pitchFamily="34" charset="0"/>
              <a:ea typeface="+mn-ea"/>
              <a:cs typeface="Arial" panose="020B0604020202020204" pitchFamily="34" charset="0"/>
            </a:endParaRPr>
          </a:p>
        </p:txBody>
      </p:sp>
      <p:sp>
        <p:nvSpPr>
          <p:cNvPr id="32972" name="Text Box 204"/>
          <p:cNvSpPr txBox="1">
            <a:spLocks noChangeArrowheads="1"/>
          </p:cNvSpPr>
          <p:nvPr/>
        </p:nvSpPr>
        <p:spPr bwMode="auto">
          <a:xfrm>
            <a:off x="2273301" y="5305571"/>
            <a:ext cx="4691063" cy="633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22238" indent="-122238">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Aft>
                <a:spcPct val="25000"/>
              </a:spcAft>
              <a:buFontTx/>
              <a:buChar char="•"/>
              <a:defRPr/>
            </a:pPr>
            <a:r>
              <a:rPr lang="en-US" altLang="en-US" sz="901" smtClean="0">
                <a:solidFill>
                  <a:srgbClr val="FFFFFF"/>
                </a:solidFill>
                <a:ea typeface="+mn-ea"/>
              </a:rPr>
              <a:t>Title/subtitle/confidentiality line: 10pt Arial Regular, white</a:t>
            </a:r>
            <a:br>
              <a:rPr lang="en-US" altLang="en-US" sz="901" smtClean="0">
                <a:solidFill>
                  <a:srgbClr val="FFFFFF"/>
                </a:solidFill>
                <a:ea typeface="+mn-ea"/>
              </a:rPr>
            </a:br>
            <a:r>
              <a:rPr lang="en-US" altLang="en-US" sz="901" smtClean="0">
                <a:solidFill>
                  <a:srgbClr val="FFFFFF"/>
                </a:solidFill>
                <a:ea typeface="+mn-ea"/>
              </a:rPr>
              <a:t>Maximum length: 1 line</a:t>
            </a:r>
            <a:br>
              <a:rPr lang="en-US" altLang="en-US" sz="901" smtClean="0">
                <a:solidFill>
                  <a:srgbClr val="FFFFFF"/>
                </a:solidFill>
                <a:ea typeface="+mn-ea"/>
              </a:rPr>
            </a:br>
            <a:r>
              <a:rPr lang="en-US" altLang="en-US" sz="901" smtClean="0">
                <a:solidFill>
                  <a:srgbClr val="FFFFFF"/>
                </a:solidFill>
                <a:ea typeface="+mn-ea"/>
              </a:rPr>
              <a:t/>
            </a:r>
            <a:br>
              <a:rPr lang="en-US" altLang="en-US" sz="901" smtClean="0">
                <a:solidFill>
                  <a:srgbClr val="FFFFFF"/>
                </a:solidFill>
                <a:ea typeface="+mn-ea"/>
              </a:rPr>
            </a:br>
            <a:r>
              <a:rPr lang="en-US" altLang="en-US" sz="901" smtClean="0">
                <a:solidFill>
                  <a:srgbClr val="FFFFFF"/>
                </a:solidFill>
                <a:ea typeface="+mn-ea"/>
              </a:rPr>
              <a:t>Information separated by vertical strokes,</a:t>
            </a:r>
            <a:br>
              <a:rPr lang="en-US" altLang="en-US" sz="901" smtClean="0">
                <a:solidFill>
                  <a:srgbClr val="FFFFFF"/>
                </a:solidFill>
                <a:ea typeface="+mn-ea"/>
              </a:rPr>
            </a:br>
            <a:r>
              <a:rPr lang="en-US" altLang="en-US" sz="901" smtClean="0">
                <a:solidFill>
                  <a:srgbClr val="FFFFFF"/>
                </a:solidFill>
                <a:ea typeface="+mn-ea"/>
              </a:rPr>
              <a:t>with two spaces on either side</a:t>
            </a:r>
          </a:p>
        </p:txBody>
      </p:sp>
      <p:sp>
        <p:nvSpPr>
          <p:cNvPr id="1032" name="Line 205"/>
          <p:cNvSpPr>
            <a:spLocks noChangeShapeType="1"/>
          </p:cNvSpPr>
          <p:nvPr/>
        </p:nvSpPr>
        <p:spPr bwMode="auto">
          <a:xfrm flipV="1">
            <a:off x="2290764" y="5172098"/>
            <a:ext cx="1587" cy="274097"/>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US" sz="901">
              <a:solidFill>
                <a:srgbClr val="000000"/>
              </a:solidFill>
              <a:latin typeface="Arial" panose="020B0604020202020204" pitchFamily="34" charset="0"/>
              <a:ea typeface="+mn-ea"/>
              <a:cs typeface="Arial" panose="020B0604020202020204" pitchFamily="34" charset="0"/>
            </a:endParaRPr>
          </a:p>
        </p:txBody>
      </p:sp>
      <p:sp>
        <p:nvSpPr>
          <p:cNvPr id="1033" name="Line 206"/>
          <p:cNvSpPr>
            <a:spLocks noChangeShapeType="1"/>
          </p:cNvSpPr>
          <p:nvPr/>
        </p:nvSpPr>
        <p:spPr bwMode="auto">
          <a:xfrm flipV="1">
            <a:off x="7613650" y="5172098"/>
            <a:ext cx="1588" cy="274097"/>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US" sz="901">
              <a:solidFill>
                <a:srgbClr val="000000"/>
              </a:solidFill>
              <a:latin typeface="Arial" panose="020B0604020202020204" pitchFamily="34" charset="0"/>
              <a:ea typeface="+mn-ea"/>
              <a:cs typeface="Arial" panose="020B0604020202020204" pitchFamily="34" charset="0"/>
            </a:endParaRPr>
          </a:p>
        </p:txBody>
      </p:sp>
      <p:sp>
        <p:nvSpPr>
          <p:cNvPr id="1034" name="Line 207"/>
          <p:cNvSpPr>
            <a:spLocks noChangeShapeType="1"/>
          </p:cNvSpPr>
          <p:nvPr/>
        </p:nvSpPr>
        <p:spPr bwMode="auto">
          <a:xfrm flipH="1">
            <a:off x="9175750" y="158500"/>
            <a:ext cx="274638"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US" sz="901">
              <a:solidFill>
                <a:srgbClr val="000000"/>
              </a:solidFill>
              <a:latin typeface="Arial" panose="020B0604020202020204" pitchFamily="34" charset="0"/>
              <a:ea typeface="+mn-ea"/>
              <a:cs typeface="Arial" panose="020B0604020202020204" pitchFamily="34" charset="0"/>
            </a:endParaRPr>
          </a:p>
        </p:txBody>
      </p:sp>
      <p:sp>
        <p:nvSpPr>
          <p:cNvPr id="1035" name="Line 208"/>
          <p:cNvSpPr>
            <a:spLocks noChangeShapeType="1"/>
          </p:cNvSpPr>
          <p:nvPr/>
        </p:nvSpPr>
        <p:spPr bwMode="auto">
          <a:xfrm flipH="1">
            <a:off x="9175750" y="1115457"/>
            <a:ext cx="274638"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US" sz="901">
              <a:solidFill>
                <a:srgbClr val="000000"/>
              </a:solidFill>
              <a:latin typeface="Arial" panose="020B0604020202020204" pitchFamily="34" charset="0"/>
              <a:ea typeface="+mn-ea"/>
              <a:cs typeface="Arial" panose="020B0604020202020204" pitchFamily="34" charset="0"/>
            </a:endParaRPr>
          </a:p>
        </p:txBody>
      </p:sp>
      <p:sp>
        <p:nvSpPr>
          <p:cNvPr id="1036" name="Line 209"/>
          <p:cNvSpPr>
            <a:spLocks noChangeShapeType="1"/>
          </p:cNvSpPr>
          <p:nvPr/>
        </p:nvSpPr>
        <p:spPr bwMode="auto">
          <a:xfrm flipH="1">
            <a:off x="-1131888" y="110831"/>
            <a:ext cx="106045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US" sz="901">
              <a:solidFill>
                <a:srgbClr val="000000"/>
              </a:solidFill>
              <a:latin typeface="Arial" panose="020B0604020202020204" pitchFamily="34" charset="0"/>
              <a:ea typeface="+mn-ea"/>
              <a:cs typeface="Arial" panose="020B0604020202020204" pitchFamily="34" charset="0"/>
            </a:endParaRPr>
          </a:p>
        </p:txBody>
      </p:sp>
      <p:sp>
        <p:nvSpPr>
          <p:cNvPr id="1037" name="Line 210"/>
          <p:cNvSpPr>
            <a:spLocks noChangeShapeType="1"/>
          </p:cNvSpPr>
          <p:nvPr/>
        </p:nvSpPr>
        <p:spPr bwMode="auto">
          <a:xfrm flipH="1">
            <a:off x="-1073150" y="855660"/>
            <a:ext cx="1001712"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US" sz="901">
              <a:solidFill>
                <a:srgbClr val="000000"/>
              </a:solidFill>
              <a:latin typeface="Arial" panose="020B0604020202020204" pitchFamily="34" charset="0"/>
              <a:ea typeface="+mn-ea"/>
              <a:cs typeface="Arial" panose="020B0604020202020204" pitchFamily="34" charset="0"/>
            </a:endParaRPr>
          </a:p>
        </p:txBody>
      </p:sp>
      <p:sp>
        <p:nvSpPr>
          <p:cNvPr id="32980" name="Text Box 212"/>
          <p:cNvSpPr txBox="1">
            <a:spLocks noChangeArrowheads="1"/>
          </p:cNvSpPr>
          <p:nvPr/>
        </p:nvSpPr>
        <p:spPr bwMode="auto">
          <a:xfrm>
            <a:off x="-2335213" y="11918"/>
            <a:ext cx="2159000" cy="59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22238" indent="-122238">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Aft>
                <a:spcPct val="25000"/>
              </a:spcAft>
              <a:buFontTx/>
              <a:buChar char="•"/>
              <a:defRPr/>
            </a:pPr>
            <a:r>
              <a:rPr lang="en-US" altLang="en-US" sz="901" smtClean="0">
                <a:solidFill>
                  <a:srgbClr val="FFFFFF"/>
                </a:solidFill>
                <a:ea typeface="+mn-ea"/>
              </a:rPr>
              <a:t>Group name:</a:t>
            </a:r>
            <a:br>
              <a:rPr lang="en-US" altLang="en-US" sz="901" smtClean="0">
                <a:solidFill>
                  <a:srgbClr val="FFFFFF"/>
                </a:solidFill>
                <a:ea typeface="+mn-ea"/>
              </a:rPr>
            </a:br>
            <a:r>
              <a:rPr lang="en-US" altLang="en-US" sz="901" smtClean="0">
                <a:solidFill>
                  <a:srgbClr val="FFFFFF"/>
                </a:solidFill>
                <a:ea typeface="+mn-ea"/>
              </a:rPr>
              <a:t>14pt Arial Regular, white</a:t>
            </a:r>
            <a:br>
              <a:rPr lang="en-US" altLang="en-US" sz="901" smtClean="0">
                <a:solidFill>
                  <a:srgbClr val="FFFFFF"/>
                </a:solidFill>
                <a:ea typeface="+mn-ea"/>
              </a:rPr>
            </a:br>
            <a:r>
              <a:rPr lang="en-US" altLang="en-US" sz="901" smtClean="0">
                <a:solidFill>
                  <a:srgbClr val="FFFFFF"/>
                </a:solidFill>
                <a:ea typeface="+mn-ea"/>
              </a:rPr>
              <a:t/>
            </a:r>
            <a:br>
              <a:rPr lang="en-US" altLang="en-US" sz="901" smtClean="0">
                <a:solidFill>
                  <a:srgbClr val="FFFFFF"/>
                </a:solidFill>
                <a:ea typeface="+mn-ea"/>
              </a:rPr>
            </a:br>
            <a:r>
              <a:rPr lang="en-US" altLang="en-US" sz="901" smtClean="0">
                <a:solidFill>
                  <a:srgbClr val="FFFFFF"/>
                </a:solidFill>
                <a:ea typeface="+mn-ea"/>
              </a:rPr>
              <a:t>Maximum length: 1 line</a:t>
            </a:r>
          </a:p>
        </p:txBody>
      </p:sp>
      <p:sp>
        <p:nvSpPr>
          <p:cNvPr id="1042" name="Text Box 223"/>
          <p:cNvSpPr txBox="1">
            <a:spLocks noChangeArrowheads="1"/>
          </p:cNvSpPr>
          <p:nvPr/>
        </p:nvSpPr>
        <p:spPr bwMode="auto">
          <a:xfrm>
            <a:off x="1" y="-486225"/>
            <a:ext cx="9631363" cy="38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64" tIns="6864" rIns="6864" bIns="6864">
            <a:spAutoFit/>
          </a:bodyPr>
          <a:lstStyle>
            <a:lvl1pPr>
              <a:buClr>
                <a:schemeClr val="accent2"/>
              </a:buClr>
              <a:buChar char="•"/>
              <a:defRPr sz="1200">
                <a:solidFill>
                  <a:schemeClr val="bg1"/>
                </a:solidFill>
                <a:latin typeface="Arial" panose="020B0604020202020204" pitchFamily="34" charset="0"/>
                <a:cs typeface="Arial" panose="020B0604020202020204" pitchFamily="34" charset="0"/>
              </a:defRPr>
            </a:lvl1pPr>
            <a:lvl2pPr marL="742950" indent="-285750">
              <a:buClr>
                <a:schemeClr val="accent2"/>
              </a:buClr>
              <a:buChar char="•"/>
              <a:defRPr sz="1200">
                <a:solidFill>
                  <a:schemeClr val="bg1"/>
                </a:solidFill>
                <a:latin typeface="Arial" panose="020B0604020202020204" pitchFamily="34" charset="0"/>
                <a:cs typeface="Arial" panose="020B0604020202020204" pitchFamily="34" charset="0"/>
              </a:defRPr>
            </a:lvl2pPr>
            <a:lvl3pPr marL="1143000" indent="-228600">
              <a:buClr>
                <a:schemeClr val="accent2"/>
              </a:buClr>
              <a:buChar char="•"/>
              <a:defRPr sz="1200">
                <a:solidFill>
                  <a:schemeClr val="bg1"/>
                </a:solidFill>
                <a:latin typeface="Arial" panose="020B0604020202020204" pitchFamily="34" charset="0"/>
                <a:cs typeface="Arial" panose="020B0604020202020204" pitchFamily="34" charset="0"/>
              </a:defRPr>
            </a:lvl3pPr>
            <a:lvl4pPr marL="1600200" indent="-228600">
              <a:buClr>
                <a:schemeClr val="accent2"/>
              </a:buClr>
              <a:buChar char="•"/>
              <a:defRPr sz="1200">
                <a:solidFill>
                  <a:schemeClr val="bg1"/>
                </a:solidFill>
                <a:latin typeface="Arial" panose="020B0604020202020204" pitchFamily="34" charset="0"/>
                <a:cs typeface="Arial" panose="020B0604020202020204" pitchFamily="34" charset="0"/>
              </a:defRPr>
            </a:lvl4pPr>
            <a:lvl5pPr marL="2057400" indent="-228600">
              <a:buClr>
                <a:schemeClr val="accent2"/>
              </a:buClr>
              <a:buChar char="•"/>
              <a:defRPr sz="1200">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Char char="•"/>
              <a:defRPr sz="1200">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Char char="•"/>
              <a:defRPr sz="1200">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Char char="•"/>
              <a:defRPr sz="1200">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Char char="•"/>
              <a:defRPr sz="1200">
                <a:solidFill>
                  <a:schemeClr val="bg1"/>
                </a:solidFill>
                <a:latin typeface="Arial" panose="020B0604020202020204" pitchFamily="34" charset="0"/>
                <a:cs typeface="Arial" panose="020B0604020202020204" pitchFamily="34" charset="0"/>
              </a:defRPr>
            </a:lvl9pPr>
          </a:lstStyle>
          <a:p>
            <a:pPr>
              <a:spcBef>
                <a:spcPct val="50000"/>
              </a:spcBef>
              <a:buClrTx/>
              <a:buFontTx/>
              <a:buNone/>
              <a:defRPr/>
            </a:pPr>
            <a:r>
              <a:rPr lang="en-US" altLang="en-US" sz="1201" b="1" smtClean="0">
                <a:solidFill>
                  <a:srgbClr val="FFFFFF"/>
                </a:solidFill>
                <a:ea typeface="+mn-ea"/>
              </a:rPr>
              <a:t>Template release: Oct 02</a:t>
            </a:r>
            <a:br>
              <a:rPr lang="en-US" altLang="en-US" sz="1201" b="1" smtClean="0">
                <a:solidFill>
                  <a:srgbClr val="FFFFFF"/>
                </a:solidFill>
                <a:ea typeface="+mn-ea"/>
              </a:rPr>
            </a:br>
            <a:r>
              <a:rPr lang="en-US" altLang="en-US" sz="1201" b="1" smtClean="0">
                <a:solidFill>
                  <a:srgbClr val="FFFFFF"/>
                </a:solidFill>
                <a:ea typeface="+mn-ea"/>
              </a:rPr>
              <a:t>For the latest, go to http://w3.ibm.com/ibm/presentations</a:t>
            </a:r>
          </a:p>
        </p:txBody>
      </p:sp>
      <p:sp>
        <p:nvSpPr>
          <p:cNvPr id="1043" name="Line 230"/>
          <p:cNvSpPr>
            <a:spLocks noChangeShapeType="1"/>
          </p:cNvSpPr>
          <p:nvPr/>
        </p:nvSpPr>
        <p:spPr bwMode="black">
          <a:xfrm>
            <a:off x="1447800" y="110831"/>
            <a:ext cx="0" cy="17637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901">
              <a:solidFill>
                <a:srgbClr val="000000"/>
              </a:solidFill>
              <a:latin typeface="Arial" panose="020B0604020202020204" pitchFamily="34" charset="0"/>
              <a:ea typeface="+mn-ea"/>
              <a:cs typeface="Arial" panose="020B0604020202020204" pitchFamily="34" charset="0"/>
            </a:endParaRPr>
          </a:p>
        </p:txBody>
      </p:sp>
      <p:sp>
        <p:nvSpPr>
          <p:cNvPr id="1044" name="Line 232"/>
          <p:cNvSpPr>
            <a:spLocks noChangeShapeType="1"/>
          </p:cNvSpPr>
          <p:nvPr/>
        </p:nvSpPr>
        <p:spPr bwMode="black">
          <a:xfrm>
            <a:off x="1447800" y="4861057"/>
            <a:ext cx="0" cy="1441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901">
              <a:solidFill>
                <a:srgbClr val="000000"/>
              </a:solidFill>
              <a:latin typeface="Arial" panose="020B0604020202020204" pitchFamily="34" charset="0"/>
              <a:ea typeface="+mn-ea"/>
              <a:cs typeface="Arial" panose="020B0604020202020204" pitchFamily="34" charset="0"/>
            </a:endParaRPr>
          </a:p>
        </p:txBody>
      </p:sp>
      <p:sp>
        <p:nvSpPr>
          <p:cNvPr id="1045" name="Line 235"/>
          <p:cNvSpPr>
            <a:spLocks noChangeShapeType="1"/>
          </p:cNvSpPr>
          <p:nvPr/>
        </p:nvSpPr>
        <p:spPr bwMode="auto">
          <a:xfrm flipH="1">
            <a:off x="-1263650" y="2394181"/>
            <a:ext cx="1192212"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US" sz="901">
              <a:solidFill>
                <a:srgbClr val="000000"/>
              </a:solidFill>
              <a:latin typeface="Arial" panose="020B0604020202020204" pitchFamily="34" charset="0"/>
              <a:ea typeface="+mn-ea"/>
              <a:cs typeface="Arial" panose="020B0604020202020204" pitchFamily="34" charset="0"/>
            </a:endParaRPr>
          </a:p>
        </p:txBody>
      </p:sp>
      <p:sp>
        <p:nvSpPr>
          <p:cNvPr id="33008" name="Rectangle 240"/>
          <p:cNvSpPr>
            <a:spLocks noChangeArrowheads="1"/>
          </p:cNvSpPr>
          <p:nvPr/>
        </p:nvSpPr>
        <p:spPr bwMode="black">
          <a:xfrm>
            <a:off x="1477963" y="5051734"/>
            <a:ext cx="1600200" cy="32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729" tIns="13729" rIns="13729" bIns="13729" anchor="ct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8000"/>
              </a:lnSpc>
              <a:spcBef>
                <a:spcPct val="20000"/>
              </a:spcBef>
              <a:defRPr/>
            </a:pPr>
            <a:endParaRPr lang="en-US" altLang="en-US" sz="826" smtClean="0">
              <a:solidFill>
                <a:srgbClr val="FFFFFF"/>
              </a:solidFill>
              <a:ea typeface="+mn-ea"/>
            </a:endParaRPr>
          </a:p>
        </p:txBody>
      </p:sp>
      <p:sp>
        <p:nvSpPr>
          <p:cNvPr id="1048" name="Line 241"/>
          <p:cNvSpPr>
            <a:spLocks noChangeShapeType="1"/>
          </p:cNvSpPr>
          <p:nvPr userDrawn="1"/>
        </p:nvSpPr>
        <p:spPr bwMode="auto">
          <a:xfrm>
            <a:off x="100013" y="374202"/>
            <a:ext cx="8858250" cy="0"/>
          </a:xfrm>
          <a:prstGeom prst="line">
            <a:avLst/>
          </a:prstGeom>
          <a:noFill/>
          <a:ln w="95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US" sz="901">
              <a:solidFill>
                <a:srgbClr val="000000"/>
              </a:solidFill>
              <a:latin typeface="Arial" panose="020B0604020202020204" pitchFamily="34" charset="0"/>
              <a:ea typeface="+mn-ea"/>
              <a:cs typeface="Arial" panose="020B0604020202020204" pitchFamily="34" charset="0"/>
            </a:endParaRPr>
          </a:p>
        </p:txBody>
      </p:sp>
      <p:pic>
        <p:nvPicPr>
          <p:cNvPr id="1049" name="Picture 242" descr="R120_G137_B251-200"/>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224838" y="122748"/>
            <a:ext cx="703262" cy="21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0" name="Text Box 243"/>
          <p:cNvSpPr txBox="1">
            <a:spLocks noChangeArrowheads="1"/>
          </p:cNvSpPr>
          <p:nvPr userDrawn="1"/>
        </p:nvSpPr>
        <p:spPr bwMode="auto">
          <a:xfrm>
            <a:off x="3930651" y="4919451"/>
            <a:ext cx="1016625" cy="196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buClr>
                <a:schemeClr val="accent2"/>
              </a:buClr>
              <a:buChar char="•"/>
              <a:defRPr sz="1200">
                <a:solidFill>
                  <a:schemeClr val="bg1"/>
                </a:solidFill>
                <a:latin typeface="Arial" panose="020B0604020202020204" pitchFamily="34" charset="0"/>
                <a:cs typeface="Arial" panose="020B0604020202020204" pitchFamily="34" charset="0"/>
              </a:defRPr>
            </a:lvl1pPr>
            <a:lvl2pPr marL="742950" indent="-285750">
              <a:buClr>
                <a:schemeClr val="accent2"/>
              </a:buClr>
              <a:buChar char="•"/>
              <a:defRPr sz="1200">
                <a:solidFill>
                  <a:schemeClr val="bg1"/>
                </a:solidFill>
                <a:latin typeface="Arial" panose="020B0604020202020204" pitchFamily="34" charset="0"/>
                <a:cs typeface="Arial" panose="020B0604020202020204" pitchFamily="34" charset="0"/>
              </a:defRPr>
            </a:lvl2pPr>
            <a:lvl3pPr marL="1143000" indent="-228600">
              <a:buClr>
                <a:schemeClr val="accent2"/>
              </a:buClr>
              <a:buChar char="•"/>
              <a:defRPr sz="1200">
                <a:solidFill>
                  <a:schemeClr val="bg1"/>
                </a:solidFill>
                <a:latin typeface="Arial" panose="020B0604020202020204" pitchFamily="34" charset="0"/>
                <a:cs typeface="Arial" panose="020B0604020202020204" pitchFamily="34" charset="0"/>
              </a:defRPr>
            </a:lvl3pPr>
            <a:lvl4pPr marL="1600200" indent="-228600">
              <a:buClr>
                <a:schemeClr val="accent2"/>
              </a:buClr>
              <a:buChar char="•"/>
              <a:defRPr sz="1200">
                <a:solidFill>
                  <a:schemeClr val="bg1"/>
                </a:solidFill>
                <a:latin typeface="Arial" panose="020B0604020202020204" pitchFamily="34" charset="0"/>
                <a:cs typeface="Arial" panose="020B0604020202020204" pitchFamily="34" charset="0"/>
              </a:defRPr>
            </a:lvl4pPr>
            <a:lvl5pPr marL="2057400" indent="-228600">
              <a:buClr>
                <a:schemeClr val="accent2"/>
              </a:buClr>
              <a:buChar char="•"/>
              <a:defRPr sz="1200">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Char char="•"/>
              <a:defRPr sz="1200">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Char char="•"/>
              <a:defRPr sz="1200">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Char char="•"/>
              <a:defRPr sz="1200">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Char char="•"/>
              <a:defRPr sz="1200">
                <a:solidFill>
                  <a:schemeClr val="bg1"/>
                </a:solidFill>
                <a:latin typeface="Arial" panose="020B0604020202020204" pitchFamily="34" charset="0"/>
                <a:cs typeface="Arial" panose="020B0604020202020204" pitchFamily="34" charset="0"/>
              </a:defRPr>
            </a:lvl9pPr>
          </a:lstStyle>
          <a:p>
            <a:pPr>
              <a:buClr>
                <a:srgbClr val="2DB6B3"/>
              </a:buClr>
              <a:buFontTx/>
              <a:buNone/>
              <a:defRPr/>
            </a:pPr>
            <a:r>
              <a:rPr lang="en-US" altLang="en-US" sz="676" smtClean="0">
                <a:solidFill>
                  <a:srgbClr val="808080"/>
                </a:solidFill>
                <a:ea typeface="+mn-ea"/>
              </a:rPr>
              <a:t>IBM / BP Internal Use</a:t>
            </a:r>
          </a:p>
        </p:txBody>
      </p:sp>
    </p:spTree>
    <p:extLst>
      <p:ext uri="{BB962C8B-B14F-4D97-AF65-F5344CB8AC3E}">
        <p14:creationId xmlns:p14="http://schemas.microsoft.com/office/powerpoint/2010/main" val="1371081868"/>
      </p:ext>
    </p:extLst>
  </p:cSld>
  <p:clrMap bg1="dk2" tx1="lt1" bg2="dk1" tx2="lt2" accent1="accent1" accent2="accent2" accent3="accent3" accent4="accent4" accent5="accent5" accent6="accent6" hlink="hlink" folHlink="folHlink"/>
  <p:sldLayoutIdLst>
    <p:sldLayoutId id="2147483992" r:id="rId1"/>
    <p:sldLayoutId id="2147483993" r:id="rId2"/>
    <p:sldLayoutId id="2147483994" r:id="rId3"/>
    <p:sldLayoutId id="2147483995" r:id="rId4"/>
    <p:sldLayoutId id="2147483996" r:id="rId5"/>
    <p:sldLayoutId id="2147483997" r:id="rId6"/>
    <p:sldLayoutId id="2147483998" r:id="rId7"/>
    <p:sldLayoutId id="2147483999" r:id="rId8"/>
    <p:sldLayoutId id="2147484000" r:id="rId9"/>
    <p:sldLayoutId id="2147484001" r:id="rId10"/>
    <p:sldLayoutId id="2147484002" r:id="rId11"/>
    <p:sldLayoutId id="2147484003" r:id="rId12"/>
  </p:sldLayoutIdLst>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1501"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2102">
          <a:solidFill>
            <a:schemeClr val="accent1"/>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102">
          <a:solidFill>
            <a:schemeClr val="accent1"/>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102">
          <a:solidFill>
            <a:schemeClr val="accent1"/>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102">
          <a:solidFill>
            <a:schemeClr val="accent1"/>
          </a:solidFill>
          <a:latin typeface="Arial" panose="020B0604020202020204" pitchFamily="34" charset="0"/>
          <a:cs typeface="Arial" panose="020B0604020202020204" pitchFamily="34" charset="0"/>
        </a:defRPr>
      </a:lvl5pPr>
      <a:lvl6pPr marL="343220" algn="l" rtl="0" fontAlgn="base">
        <a:lnSpc>
          <a:spcPct val="90000"/>
        </a:lnSpc>
        <a:spcBef>
          <a:spcPct val="0"/>
        </a:spcBef>
        <a:spcAft>
          <a:spcPct val="0"/>
        </a:spcAft>
        <a:defRPr sz="2102">
          <a:solidFill>
            <a:schemeClr val="accent1"/>
          </a:solidFill>
          <a:latin typeface="Arial" panose="020B0604020202020204" pitchFamily="34" charset="0"/>
          <a:cs typeface="Arial" panose="020B0604020202020204" pitchFamily="34" charset="0"/>
        </a:defRPr>
      </a:lvl6pPr>
      <a:lvl7pPr marL="686440" algn="l" rtl="0" fontAlgn="base">
        <a:lnSpc>
          <a:spcPct val="90000"/>
        </a:lnSpc>
        <a:spcBef>
          <a:spcPct val="0"/>
        </a:spcBef>
        <a:spcAft>
          <a:spcPct val="0"/>
        </a:spcAft>
        <a:defRPr sz="2102">
          <a:solidFill>
            <a:schemeClr val="accent1"/>
          </a:solidFill>
          <a:latin typeface="Arial" panose="020B0604020202020204" pitchFamily="34" charset="0"/>
          <a:cs typeface="Arial" panose="020B0604020202020204" pitchFamily="34" charset="0"/>
        </a:defRPr>
      </a:lvl7pPr>
      <a:lvl8pPr marL="1029660" algn="l" rtl="0" fontAlgn="base">
        <a:lnSpc>
          <a:spcPct val="90000"/>
        </a:lnSpc>
        <a:spcBef>
          <a:spcPct val="0"/>
        </a:spcBef>
        <a:spcAft>
          <a:spcPct val="0"/>
        </a:spcAft>
        <a:defRPr sz="2102">
          <a:solidFill>
            <a:schemeClr val="accent1"/>
          </a:solidFill>
          <a:latin typeface="Arial" panose="020B0604020202020204" pitchFamily="34" charset="0"/>
          <a:cs typeface="Arial" panose="020B0604020202020204" pitchFamily="34" charset="0"/>
        </a:defRPr>
      </a:lvl8pPr>
      <a:lvl9pPr marL="1372880" algn="l" rtl="0" fontAlgn="base">
        <a:lnSpc>
          <a:spcPct val="90000"/>
        </a:lnSpc>
        <a:spcBef>
          <a:spcPct val="0"/>
        </a:spcBef>
        <a:spcAft>
          <a:spcPct val="0"/>
        </a:spcAft>
        <a:defRPr sz="2102">
          <a:solidFill>
            <a:schemeClr val="accent1"/>
          </a:solidFill>
          <a:latin typeface="Arial" panose="020B0604020202020204" pitchFamily="34" charset="0"/>
          <a:cs typeface="Arial" panose="020B0604020202020204" pitchFamily="34" charset="0"/>
        </a:defRPr>
      </a:lvl9pPr>
    </p:titleStyle>
    <p:bodyStyle>
      <a:lvl1pPr marL="171610" indent="-171610" algn="l" rtl="0" eaLnBrk="0" fontAlgn="base" hangingPunct="0">
        <a:spcBef>
          <a:spcPct val="0"/>
        </a:spcBef>
        <a:spcAft>
          <a:spcPct val="0"/>
        </a:spcAft>
        <a:buClr>
          <a:schemeClr val="accent1"/>
        </a:buClr>
        <a:buFont typeface="Wingdings" panose="05000000000000000000" pitchFamily="2" charset="2"/>
        <a:buChar char="§"/>
        <a:defRPr kern="1200">
          <a:solidFill>
            <a:schemeClr val="bg1"/>
          </a:solidFill>
          <a:latin typeface="+mn-lt"/>
          <a:ea typeface="+mn-ea"/>
          <a:cs typeface="+mn-cs"/>
        </a:defRPr>
      </a:lvl1pPr>
      <a:lvl2pPr marL="563692" indent="-214513" algn="l" rtl="0" eaLnBrk="0" fontAlgn="base" hangingPunct="0">
        <a:spcBef>
          <a:spcPct val="25000"/>
        </a:spcBef>
        <a:spcAft>
          <a:spcPct val="15000"/>
        </a:spcAft>
        <a:buClr>
          <a:schemeClr val="accent1"/>
        </a:buClr>
        <a:buFont typeface="Arial" panose="020B0604020202020204" pitchFamily="34" charset="0"/>
        <a:buChar char="–"/>
        <a:defRPr sz="1201" kern="1200">
          <a:solidFill>
            <a:schemeClr val="bg1"/>
          </a:solidFill>
          <a:latin typeface="+mn-lt"/>
          <a:ea typeface="+mn-ea"/>
          <a:cs typeface="+mn-cs"/>
        </a:defRPr>
      </a:lvl2pPr>
      <a:lvl3pPr marL="858050" indent="-171610" algn="l" rtl="0" eaLnBrk="0" fontAlgn="base" hangingPunct="0">
        <a:spcBef>
          <a:spcPct val="20000"/>
        </a:spcBef>
        <a:spcAft>
          <a:spcPct val="0"/>
        </a:spcAft>
        <a:buClr>
          <a:schemeClr val="accent1"/>
        </a:buClr>
        <a:buChar char="o"/>
        <a:defRPr sz="1051" kern="1200">
          <a:solidFill>
            <a:schemeClr val="bg1"/>
          </a:solidFill>
          <a:latin typeface="+mn-lt"/>
          <a:ea typeface="+mn-ea"/>
          <a:cs typeface="+mn-cs"/>
        </a:defRPr>
      </a:lvl3pPr>
      <a:lvl4pPr marL="1201270" indent="-171610" algn="l" rtl="0" eaLnBrk="0" fontAlgn="base" hangingPunct="0">
        <a:spcBef>
          <a:spcPct val="20000"/>
        </a:spcBef>
        <a:spcAft>
          <a:spcPct val="0"/>
        </a:spcAft>
        <a:buClr>
          <a:schemeClr val="accent1"/>
        </a:buClr>
        <a:buFont typeface="Wingdings" panose="05000000000000000000" pitchFamily="2" charset="2"/>
        <a:buChar char="s"/>
        <a:defRPr sz="1051" kern="1200">
          <a:solidFill>
            <a:schemeClr val="bg1"/>
          </a:solidFill>
          <a:latin typeface="+mn-lt"/>
          <a:ea typeface="+mn-ea"/>
          <a:cs typeface="+mn-cs"/>
        </a:defRPr>
      </a:lvl4pPr>
      <a:lvl5pPr marL="1544490" indent="-171610" algn="l" rtl="0" eaLnBrk="0" fontAlgn="base" hangingPunct="0">
        <a:spcBef>
          <a:spcPct val="20000"/>
        </a:spcBef>
        <a:spcAft>
          <a:spcPct val="0"/>
        </a:spcAft>
        <a:buClr>
          <a:schemeClr val="accent1"/>
        </a:buClr>
        <a:buChar char="•"/>
        <a:defRPr sz="1051" kern="1200">
          <a:solidFill>
            <a:schemeClr val="bg1"/>
          </a:solidFill>
          <a:latin typeface="+mn-lt"/>
          <a:ea typeface="+mn-ea"/>
          <a:cs typeface="+mn-cs"/>
        </a:defRPr>
      </a:lvl5pPr>
      <a:lvl6pPr marL="1887710" indent="-171610" algn="l" defTabSz="68644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30930" indent="-171610" algn="l" defTabSz="68644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4150" indent="-171610" algn="l" defTabSz="68644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7370" indent="-171610" algn="l" defTabSz="68644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6440" rtl="0" eaLnBrk="1" latinLnBrk="0" hangingPunct="1">
        <a:defRPr sz="1351" kern="1200">
          <a:solidFill>
            <a:schemeClr val="tx1"/>
          </a:solidFill>
          <a:latin typeface="+mn-lt"/>
          <a:ea typeface="+mn-ea"/>
          <a:cs typeface="+mn-cs"/>
        </a:defRPr>
      </a:lvl1pPr>
      <a:lvl2pPr marL="343220" algn="l" defTabSz="686440" rtl="0" eaLnBrk="1" latinLnBrk="0" hangingPunct="1">
        <a:defRPr sz="1351" kern="1200">
          <a:solidFill>
            <a:schemeClr val="tx1"/>
          </a:solidFill>
          <a:latin typeface="+mn-lt"/>
          <a:ea typeface="+mn-ea"/>
          <a:cs typeface="+mn-cs"/>
        </a:defRPr>
      </a:lvl2pPr>
      <a:lvl3pPr marL="686440" algn="l" defTabSz="686440" rtl="0" eaLnBrk="1" latinLnBrk="0" hangingPunct="1">
        <a:defRPr sz="1351" kern="1200">
          <a:solidFill>
            <a:schemeClr val="tx1"/>
          </a:solidFill>
          <a:latin typeface="+mn-lt"/>
          <a:ea typeface="+mn-ea"/>
          <a:cs typeface="+mn-cs"/>
        </a:defRPr>
      </a:lvl3pPr>
      <a:lvl4pPr marL="1029660" algn="l" defTabSz="686440" rtl="0" eaLnBrk="1" latinLnBrk="0" hangingPunct="1">
        <a:defRPr sz="1351" kern="1200">
          <a:solidFill>
            <a:schemeClr val="tx1"/>
          </a:solidFill>
          <a:latin typeface="+mn-lt"/>
          <a:ea typeface="+mn-ea"/>
          <a:cs typeface="+mn-cs"/>
        </a:defRPr>
      </a:lvl4pPr>
      <a:lvl5pPr marL="1372880" algn="l" defTabSz="686440" rtl="0" eaLnBrk="1" latinLnBrk="0" hangingPunct="1">
        <a:defRPr sz="1351" kern="1200">
          <a:solidFill>
            <a:schemeClr val="tx1"/>
          </a:solidFill>
          <a:latin typeface="+mn-lt"/>
          <a:ea typeface="+mn-ea"/>
          <a:cs typeface="+mn-cs"/>
        </a:defRPr>
      </a:lvl5pPr>
      <a:lvl6pPr marL="1716100" algn="l" defTabSz="686440" rtl="0" eaLnBrk="1" latinLnBrk="0" hangingPunct="1">
        <a:defRPr sz="1351" kern="1200">
          <a:solidFill>
            <a:schemeClr val="tx1"/>
          </a:solidFill>
          <a:latin typeface="+mn-lt"/>
          <a:ea typeface="+mn-ea"/>
          <a:cs typeface="+mn-cs"/>
        </a:defRPr>
      </a:lvl6pPr>
      <a:lvl7pPr marL="2059320" algn="l" defTabSz="686440" rtl="0" eaLnBrk="1" latinLnBrk="0" hangingPunct="1">
        <a:defRPr sz="1351" kern="1200">
          <a:solidFill>
            <a:schemeClr val="tx1"/>
          </a:solidFill>
          <a:latin typeface="+mn-lt"/>
          <a:ea typeface="+mn-ea"/>
          <a:cs typeface="+mn-cs"/>
        </a:defRPr>
      </a:lvl7pPr>
      <a:lvl8pPr marL="2402540" algn="l" defTabSz="686440" rtl="0" eaLnBrk="1" latinLnBrk="0" hangingPunct="1">
        <a:defRPr sz="1351" kern="1200">
          <a:solidFill>
            <a:schemeClr val="tx1"/>
          </a:solidFill>
          <a:latin typeface="+mn-lt"/>
          <a:ea typeface="+mn-ea"/>
          <a:cs typeface="+mn-cs"/>
        </a:defRPr>
      </a:lvl8pPr>
      <a:lvl9pPr marL="2745760" algn="l" defTabSz="686440"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6.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5.png"/><Relationship Id="rId4" Type="http://schemas.openxmlformats.org/officeDocument/2006/relationships/image" Target="../media/image19.png"/><Relationship Id="rId9"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ibm.com/developerworks/community/wikis/home?lang=en#!/wiki/Tivoli%20Storage%20Manager/page/Petascale%20Data%20Protection"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ibm.biz/IBMSpectrumProtectBlueprints"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9.png"/><Relationship Id="rId7" Type="http://schemas.openxmlformats.org/officeDocument/2006/relationships/image" Target="../media/image31.png"/><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28.png"/><Relationship Id="rId5" Type="http://schemas.openxmlformats.org/officeDocument/2006/relationships/oleObject" Target="../embeddings/oleObject1.bin"/><Relationship Id="rId10" Type="http://schemas.openxmlformats.org/officeDocument/2006/relationships/oleObject" Target="../embeddings/oleObject3.bin"/><Relationship Id="rId4" Type="http://schemas.openxmlformats.org/officeDocument/2006/relationships/image" Target="../media/image30.emf"/><Relationship Id="rId9" Type="http://schemas.openxmlformats.org/officeDocument/2006/relationships/oleObject" Target="../embeddings/oleObject2.bin"/></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hyperlink" Target="https://www.ibm.com/developerworks/community/wikis/home/wiki/Tivoli%20Storage%20Manager/page/Configuring%20IBM%20Spectrum%20Scale%20Active%20File%20Management" TargetMode="External"/><Relationship Id="rId13" Type="http://schemas.openxmlformats.org/officeDocument/2006/relationships/hyperlink" Target="https://youtu.be/vIobC2MDIlE" TargetMode="External"/><Relationship Id="rId3" Type="http://schemas.openxmlformats.org/officeDocument/2006/relationships/hyperlink" Target="http://www.ibm.com/support/knowledgecenter/" TargetMode="External"/><Relationship Id="rId7" Type="http://schemas.openxmlformats.org/officeDocument/2006/relationships/hyperlink" Target="https://www.ibm.com/developerworks/community/wikis/home/wiki/Tivoli%20Storage%20Manager/page/Integrating%20IBM%20Tivoli%20Storage%20Manager%20with%20IBM%20Elastic%20Storage" TargetMode="External"/><Relationship Id="rId12" Type="http://schemas.openxmlformats.org/officeDocument/2006/relationships/hyperlink" Target="https://youtu.be/sg4FrZHi99Y" TargetMode="External"/><Relationship Id="rId2" Type="http://schemas.openxmlformats.org/officeDocument/2006/relationships/hyperlink" Target="http://www.ibm.com/support/knowledgecenter/STXKQY/ibmspectrumscale_welcome.html" TargetMode="External"/><Relationship Id="rId1" Type="http://schemas.openxmlformats.org/officeDocument/2006/relationships/slideLayout" Target="../slideLayouts/slideLayout3.xml"/><Relationship Id="rId6" Type="http://schemas.openxmlformats.org/officeDocument/2006/relationships/hyperlink" Target="https://www.ibm.com/developerworks/community/wikis/home?lang=en#!/wiki/Tivoli%20Storage%20Manager/page/Petascale%20Data%20Protection" TargetMode="External"/><Relationship Id="rId11" Type="http://schemas.openxmlformats.org/officeDocument/2006/relationships/hyperlink" Target="https://youtu.be/3PMO4Sdegs0" TargetMode="External"/><Relationship Id="rId5" Type="http://schemas.openxmlformats.org/officeDocument/2006/relationships/hyperlink" Target="http://ibm.biz/IBMSpectrumProtectBlueprints" TargetMode="External"/><Relationship Id="rId10" Type="http://schemas.openxmlformats.org/officeDocument/2006/relationships/hyperlink" Target="http://www.ibm.com/support/docview.wss?uid=swg27028178" TargetMode="External"/><Relationship Id="rId4" Type="http://schemas.openxmlformats.org/officeDocument/2006/relationships/hyperlink" Target="http://www.ibm.com/support/knowledgecenter/SSGSG7/landing/welcome_ssgsg7.html" TargetMode="External"/><Relationship Id="rId9" Type="http://schemas.openxmlformats.org/officeDocument/2006/relationships/hyperlink" Target="http://www.ibm.com/support/docview.wss?uid=swg27018848"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6.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6.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2.png"/><Relationship Id="rId4" Type="http://schemas.openxmlformats.org/officeDocument/2006/relationships/image" Target="../media/image19.pn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4419600" y="1812131"/>
            <a:ext cx="4495800" cy="762000"/>
          </a:xfrm>
        </p:spPr>
        <p:txBody>
          <a:bodyPr/>
          <a:lstStyle/>
          <a:p>
            <a:r>
              <a:rPr lang="de-DE" dirty="0"/>
              <a:t/>
            </a:r>
            <a:br>
              <a:rPr lang="de-DE" dirty="0"/>
            </a:br>
            <a:r>
              <a:rPr lang="de-DE" sz="2000" dirty="0"/>
              <a:t>IBM Spectrum </a:t>
            </a:r>
            <a:r>
              <a:rPr lang="de-DE" sz="2000" dirty="0" smtClean="0"/>
              <a:t>Scale™ User Group</a:t>
            </a:r>
            <a:r>
              <a:rPr lang="de-DE" dirty="0"/>
              <a:t/>
            </a:r>
            <a:br>
              <a:rPr lang="de-DE" dirty="0"/>
            </a:br>
            <a:r>
              <a:rPr lang="de-DE" sz="1600" dirty="0" smtClean="0"/>
              <a:t>Spectrum Protect on Spectrum Scale</a:t>
            </a:r>
            <a:endParaRPr lang="en-US" dirty="0"/>
          </a:p>
        </p:txBody>
      </p:sp>
      <p:sp>
        <p:nvSpPr>
          <p:cNvPr id="8" name="Subtitle 7"/>
          <p:cNvSpPr>
            <a:spLocks noGrp="1"/>
          </p:cNvSpPr>
          <p:nvPr>
            <p:ph type="subTitle" idx="1"/>
          </p:nvPr>
        </p:nvSpPr>
        <p:spPr/>
        <p:txBody>
          <a:bodyPr/>
          <a:lstStyle/>
          <a:p>
            <a:r>
              <a:rPr lang="en-US" dirty="0" smtClean="0"/>
              <a:t>Jason Basler</a:t>
            </a:r>
            <a:endParaRPr lang="en-US" dirty="0"/>
          </a:p>
          <a:p>
            <a:r>
              <a:rPr lang="en-US" dirty="0"/>
              <a:t>IBM Spectrum Protect Development</a:t>
            </a:r>
          </a:p>
        </p:txBody>
      </p:sp>
    </p:spTree>
    <p:extLst>
      <p:ext uri="{BB962C8B-B14F-4D97-AF65-F5344CB8AC3E}">
        <p14:creationId xmlns:p14="http://schemas.microsoft.com/office/powerpoint/2010/main" val="18800281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M: IBM Spectrum Scale mmbackup on file system level</a:t>
            </a:r>
            <a:endParaRPr lang="en-US" dirty="0"/>
          </a:p>
        </p:txBody>
      </p:sp>
      <p:sp>
        <p:nvSpPr>
          <p:cNvPr id="5" name="Slide Number Placeholder 4"/>
          <p:cNvSpPr>
            <a:spLocks noGrp="1"/>
          </p:cNvSpPr>
          <p:nvPr>
            <p:ph type="sldNum" sz="quarter" idx="14"/>
          </p:nvPr>
        </p:nvSpPr>
        <p:spPr/>
        <p:txBody>
          <a:bodyPr/>
          <a:lstStyle/>
          <a:p>
            <a:pPr>
              <a:defRPr/>
            </a:pPr>
            <a:fld id="{90DA2016-6BDF-5743-BFE5-D6D313656C75}" type="slidenum">
              <a:rPr lang="en-US" smtClean="0"/>
              <a:pPr>
                <a:defRPr/>
              </a:pPr>
              <a:t>10</a:t>
            </a:fld>
            <a:endParaRPr lang="en-US" dirty="0"/>
          </a:p>
        </p:txBody>
      </p:sp>
      <p:sp>
        <p:nvSpPr>
          <p:cNvPr id="6" name="Footer Placeholder 5"/>
          <p:cNvSpPr>
            <a:spLocks noGrp="1"/>
          </p:cNvSpPr>
          <p:nvPr>
            <p:ph type="ftr" sz="quarter" idx="15"/>
          </p:nvPr>
        </p:nvSpPr>
        <p:spPr/>
        <p:txBody>
          <a:bodyPr/>
          <a:lstStyle/>
          <a:p>
            <a:pPr>
              <a:defRPr/>
            </a:pPr>
            <a:r>
              <a:rPr lang="en-US" dirty="0"/>
              <a:t>© Copyright IBM Corporation 2017</a:t>
            </a:r>
          </a:p>
        </p:txBody>
      </p:sp>
      <p:graphicFrame>
        <p:nvGraphicFramePr>
          <p:cNvPr id="7" name="Diagram 6"/>
          <p:cNvGraphicFramePr/>
          <p:nvPr>
            <p:extLst>
              <p:ext uri="{D42A27DB-BD31-4B8C-83A1-F6EECF244321}">
                <p14:modId xmlns:p14="http://schemas.microsoft.com/office/powerpoint/2010/main" val="2306005462"/>
              </p:ext>
            </p:extLst>
          </p:nvPr>
        </p:nvGraphicFramePr>
        <p:xfrm>
          <a:off x="92022" y="1431131"/>
          <a:ext cx="4823195" cy="3079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ontent Placeholder 2"/>
          <p:cNvSpPr txBox="1">
            <a:spLocks/>
          </p:cNvSpPr>
          <p:nvPr/>
        </p:nvSpPr>
        <p:spPr>
          <a:xfrm>
            <a:off x="4915217" y="1086856"/>
            <a:ext cx="4000183" cy="3489378"/>
          </a:xfrm>
          <a:prstGeom prst="rect">
            <a:avLst/>
          </a:prstGeom>
        </p:spPr>
        <p:txBody>
          <a:bodyPr/>
          <a:lstStyle>
            <a:lvl1pPr marL="231775" indent="-231775" algn="l" rtl="0" eaLnBrk="0" fontAlgn="base" hangingPunct="0">
              <a:spcBef>
                <a:spcPct val="20000"/>
              </a:spcBef>
              <a:spcAft>
                <a:spcPct val="0"/>
              </a:spcAft>
              <a:buClr>
                <a:schemeClr val="accent1"/>
              </a:buClr>
              <a:buChar char="•"/>
              <a:defRPr sz="1200">
                <a:solidFill>
                  <a:srgbClr val="262626"/>
                </a:solidFill>
                <a:latin typeface="+mn-lt"/>
                <a:ea typeface="+mn-ea"/>
                <a:cs typeface="ＭＳ Ｐゴシック" charset="0"/>
              </a:defRPr>
            </a:lvl1pPr>
            <a:lvl2pPr marL="742950" indent="-396875" algn="l" rtl="0" eaLnBrk="0" fontAlgn="base" hangingPunct="0">
              <a:spcBef>
                <a:spcPct val="20000"/>
              </a:spcBef>
              <a:spcAft>
                <a:spcPct val="0"/>
              </a:spcAft>
              <a:buFont typeface="Arial" charset="0"/>
              <a:buChar char="–"/>
              <a:defRPr sz="1200">
                <a:solidFill>
                  <a:srgbClr val="262626"/>
                </a:solidFill>
                <a:latin typeface="+mn-lt"/>
                <a:ea typeface="+mn-ea"/>
              </a:defRPr>
            </a:lvl2pPr>
            <a:lvl3pPr marL="1143000" indent="-228600" algn="l" rtl="0" eaLnBrk="0" fontAlgn="base" hangingPunct="0">
              <a:spcBef>
                <a:spcPct val="20000"/>
              </a:spcBef>
              <a:spcAft>
                <a:spcPct val="0"/>
              </a:spcAft>
              <a:buFont typeface="Arial" charset="0"/>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eaLnBrk="1" hangingPunct="1">
              <a:buFontTx/>
              <a:buNone/>
            </a:pPr>
            <a:r>
              <a:rPr lang="en-US" altLang="en-US" sz="1050" b="1" kern="0" dirty="0"/>
              <a:t>Backup cycle:</a:t>
            </a:r>
          </a:p>
          <a:p>
            <a:pPr marL="0" indent="0" eaLnBrk="1" hangingPunct="1">
              <a:buFontTx/>
              <a:buNone/>
            </a:pPr>
            <a:r>
              <a:rPr lang="en-US" altLang="en-US" sz="1050" kern="0" dirty="0"/>
              <a:t> </a:t>
            </a:r>
          </a:p>
          <a:p>
            <a:pPr eaLnBrk="1" hangingPunct="1"/>
            <a:r>
              <a:rPr lang="de-DE" altLang="en-US" sz="1050" kern="0" dirty="0"/>
              <a:t>After start mmbackup evaluates the cluster environment and verifies product versions and settings</a:t>
            </a:r>
          </a:p>
          <a:p>
            <a:pPr eaLnBrk="1" hangingPunct="1"/>
            <a:r>
              <a:rPr lang="de-DE" altLang="en-US" sz="1050" kern="0" dirty="0"/>
              <a:t>Optional the Spectrum Protect server is queried for existing backup information. In other cases existing shadow DB is used for processing</a:t>
            </a:r>
          </a:p>
          <a:p>
            <a:pPr eaLnBrk="1" hangingPunct="1"/>
            <a:r>
              <a:rPr lang="de-DE" altLang="en-US" sz="1050" kern="0" dirty="0"/>
              <a:t>The policy engine is used to generate a list files currently eligible for backup activities</a:t>
            </a:r>
          </a:p>
          <a:p>
            <a:pPr eaLnBrk="1" hangingPunct="1"/>
            <a:r>
              <a:rPr lang="de-DE" altLang="en-US" sz="1050" kern="0" dirty="0"/>
              <a:t>Compare existing shadow DB and scan result to calculate file lists for required backup activities</a:t>
            </a:r>
          </a:p>
          <a:p>
            <a:pPr eaLnBrk="1" hangingPunct="1"/>
            <a:r>
              <a:rPr lang="de-DE" altLang="en-US" sz="1050" kern="0" dirty="0"/>
              <a:t>Expire all files deleted in the file system since last backup run</a:t>
            </a:r>
          </a:p>
          <a:p>
            <a:pPr eaLnBrk="1" hangingPunct="1"/>
            <a:r>
              <a:rPr lang="de-DE" altLang="en-US" sz="1050" kern="0" dirty="0"/>
              <a:t>Incremental backup all files with changed metadata in the file system since last backup run</a:t>
            </a:r>
          </a:p>
          <a:p>
            <a:pPr eaLnBrk="1" hangingPunct="1"/>
            <a:r>
              <a:rPr lang="de-DE" altLang="en-US" sz="1050" kern="0" dirty="0"/>
              <a:t>Selective backup all files with changed data in the file system since last backup run</a:t>
            </a:r>
          </a:p>
          <a:p>
            <a:pPr eaLnBrk="1" hangingPunct="1"/>
            <a:r>
              <a:rPr lang="de-DE" altLang="en-US" sz="1050" kern="0" dirty="0"/>
              <a:t>While backup activities ongoing update shadow DB inline</a:t>
            </a:r>
          </a:p>
          <a:p>
            <a:pPr eaLnBrk="1" hangingPunct="1"/>
            <a:r>
              <a:rPr lang="de-DE" altLang="en-US" sz="1050" kern="0" dirty="0"/>
              <a:t>Analyse backup results from all used cluster nodes and finish backup cycle by selective backup the current shadow DB </a:t>
            </a:r>
          </a:p>
          <a:p>
            <a:pPr eaLnBrk="1" hangingPunct="1"/>
            <a:endParaRPr lang="de-DE" altLang="en-US" sz="1050" kern="0" dirty="0"/>
          </a:p>
          <a:p>
            <a:pPr eaLnBrk="1" hangingPunct="1"/>
            <a:endParaRPr lang="de-DE" altLang="en-US" sz="1050" kern="0" dirty="0"/>
          </a:p>
          <a:p>
            <a:pPr eaLnBrk="1" hangingPunct="1"/>
            <a:endParaRPr lang="en-US" altLang="en-US" sz="1050" kern="0" dirty="0"/>
          </a:p>
        </p:txBody>
      </p:sp>
      <p:sp>
        <p:nvSpPr>
          <p:cNvPr id="3" name="Rectangle: Rounded Corners 2"/>
          <p:cNvSpPr/>
          <p:nvPr/>
        </p:nvSpPr>
        <p:spPr>
          <a:xfrm>
            <a:off x="3581400" y="4107974"/>
            <a:ext cx="990600" cy="468260"/>
          </a:xfrm>
          <a:prstGeom prst="roundRect">
            <a:avLst/>
          </a:prstGeom>
          <a:solidFill>
            <a:schemeClr val="accent3"/>
          </a:solidFill>
          <a:ln>
            <a:solidFill>
              <a:schemeClr val="accent3">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000" dirty="0"/>
              <a:t>invoke policy engine</a:t>
            </a:r>
            <a:endParaRPr lang="en-US" sz="1000" dirty="0"/>
          </a:p>
        </p:txBody>
      </p:sp>
      <p:sp>
        <p:nvSpPr>
          <p:cNvPr id="9" name="Rectangle: Rounded Corners 8"/>
          <p:cNvSpPr/>
          <p:nvPr/>
        </p:nvSpPr>
        <p:spPr>
          <a:xfrm>
            <a:off x="715916" y="4249923"/>
            <a:ext cx="990600" cy="468260"/>
          </a:xfrm>
          <a:prstGeom prst="roundRect">
            <a:avLst/>
          </a:prstGeom>
          <a:solidFill>
            <a:schemeClr val="accent3"/>
          </a:solidFill>
          <a:ln>
            <a:solidFill>
              <a:schemeClr val="accent3">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000" dirty="0"/>
              <a:t>invoke policy engine</a:t>
            </a:r>
            <a:endParaRPr lang="en-US" sz="1000" dirty="0"/>
          </a:p>
        </p:txBody>
      </p:sp>
    </p:spTree>
    <p:extLst>
      <p:ext uri="{BB962C8B-B14F-4D97-AF65-F5344CB8AC3E}">
        <p14:creationId xmlns:p14="http://schemas.microsoft.com/office/powerpoint/2010/main" val="3716103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Peta Scale Data Protection – Architecture</a:t>
            </a:r>
            <a:endParaRPr lang="en-US" dirty="0"/>
          </a:p>
        </p:txBody>
      </p:sp>
      <p:sp>
        <p:nvSpPr>
          <p:cNvPr id="5" name="Slide Number Placeholder 4"/>
          <p:cNvSpPr>
            <a:spLocks noGrp="1"/>
          </p:cNvSpPr>
          <p:nvPr>
            <p:ph type="sldNum" sz="quarter" idx="14"/>
          </p:nvPr>
        </p:nvSpPr>
        <p:spPr/>
        <p:txBody>
          <a:bodyPr/>
          <a:lstStyle/>
          <a:p>
            <a:pPr>
              <a:defRPr/>
            </a:pPr>
            <a:fld id="{90DA2016-6BDF-5743-BFE5-D6D313656C75}" type="slidenum">
              <a:rPr lang="en-US" smtClean="0"/>
              <a:pPr>
                <a:defRPr/>
              </a:pPr>
              <a:t>11</a:t>
            </a:fld>
            <a:endParaRPr lang="en-US" dirty="0"/>
          </a:p>
        </p:txBody>
      </p:sp>
      <p:sp>
        <p:nvSpPr>
          <p:cNvPr id="6" name="Footer Placeholder 5"/>
          <p:cNvSpPr>
            <a:spLocks noGrp="1"/>
          </p:cNvSpPr>
          <p:nvPr>
            <p:ph type="ftr" sz="quarter" idx="15"/>
          </p:nvPr>
        </p:nvSpPr>
        <p:spPr/>
        <p:txBody>
          <a:bodyPr/>
          <a:lstStyle/>
          <a:p>
            <a:pPr>
              <a:defRPr/>
            </a:pPr>
            <a:r>
              <a:rPr lang="en-US" dirty="0"/>
              <a:t>© Copyright IBM Corporation 2017</a:t>
            </a:r>
          </a:p>
        </p:txBody>
      </p:sp>
      <p:sp>
        <p:nvSpPr>
          <p:cNvPr id="36" name="Rectangle 35"/>
          <p:cNvSpPr/>
          <p:nvPr/>
        </p:nvSpPr>
        <p:spPr>
          <a:xfrm>
            <a:off x="914400" y="1337457"/>
            <a:ext cx="1813192" cy="2543561"/>
          </a:xfrm>
          <a:prstGeom prst="rect">
            <a:avLst/>
          </a:prstGeom>
          <a:ln w="12700">
            <a:solidFill>
              <a:schemeClr val="accent3"/>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051" dirty="0">
              <a:solidFill>
                <a:schemeClr val="accent3">
                  <a:lumMod val="75000"/>
                </a:schemeClr>
              </a:solidFill>
            </a:endParaRPr>
          </a:p>
        </p:txBody>
      </p:sp>
      <p:pic>
        <p:nvPicPr>
          <p:cNvPr id="38" name="Picture 5" descr="C:\Users\IBM_ADMIN\Pictures\Icons\Spectrum Protect Symbols\128_StoragePools.png"/>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1156846" y="1278731"/>
            <a:ext cx="675625" cy="67562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9" name="TextBox 38"/>
          <p:cNvSpPr txBox="1"/>
          <p:nvPr/>
        </p:nvSpPr>
        <p:spPr>
          <a:xfrm>
            <a:off x="1066800" y="3412331"/>
            <a:ext cx="861133" cy="438966"/>
          </a:xfrm>
          <a:prstGeom prst="rect">
            <a:avLst/>
          </a:prstGeom>
          <a:noFill/>
          <a:ln>
            <a:noFill/>
          </a:ln>
        </p:spPr>
        <p:txBody>
          <a:bodyPr wrap="none" rtlCol="0">
            <a:spAutoFit/>
          </a:bodyPr>
          <a:lstStyle/>
          <a:p>
            <a:pPr algn="ctr"/>
            <a:r>
              <a:rPr lang="de-DE" sz="751" b="1" dirty="0">
                <a:solidFill>
                  <a:schemeClr val="accent3"/>
                </a:solidFill>
                <a:latin typeface="Arial" panose="020B0604020202020204" pitchFamily="34" charset="0"/>
                <a:ea typeface="MS PGothic" panose="020B0600070205080204" pitchFamily="34" charset="-128"/>
                <a:cs typeface="Arial" panose="020B0604020202020204" pitchFamily="34" charset="0"/>
              </a:rPr>
              <a:t>single</a:t>
            </a:r>
            <a:r>
              <a:rPr lang="de-DE" sz="751" dirty="0">
                <a:solidFill>
                  <a:schemeClr val="accent3"/>
                </a:solidFill>
                <a:latin typeface="Arial" panose="020B0604020202020204" pitchFamily="34" charset="0"/>
                <a:ea typeface="MS PGothic" panose="020B0600070205080204" pitchFamily="34" charset="-128"/>
                <a:cs typeface="Arial" panose="020B0604020202020204" pitchFamily="34" charset="0"/>
              </a:rPr>
              <a:t> </a:t>
            </a:r>
          </a:p>
          <a:p>
            <a:pPr algn="ctr"/>
            <a:r>
              <a:rPr lang="de-DE" sz="751" dirty="0">
                <a:solidFill>
                  <a:schemeClr val="accent3"/>
                </a:solidFill>
                <a:latin typeface="Arial" panose="020B0604020202020204" pitchFamily="34" charset="0"/>
                <a:ea typeface="MS PGothic" panose="020B0600070205080204" pitchFamily="34" charset="-128"/>
                <a:cs typeface="Arial" panose="020B0604020202020204" pitchFamily="34" charset="0"/>
              </a:rPr>
              <a:t>Spectrum Scale</a:t>
            </a:r>
          </a:p>
          <a:p>
            <a:pPr algn="ctr"/>
            <a:r>
              <a:rPr lang="de-DE" sz="751" dirty="0">
                <a:solidFill>
                  <a:schemeClr val="accent3"/>
                </a:solidFill>
                <a:latin typeface="Arial" panose="020B0604020202020204" pitchFamily="34" charset="0"/>
                <a:ea typeface="MS PGothic" panose="020B0600070205080204" pitchFamily="34" charset="-128"/>
                <a:cs typeface="Arial" panose="020B0604020202020204" pitchFamily="34" charset="0"/>
              </a:rPr>
              <a:t>file system</a:t>
            </a:r>
          </a:p>
        </p:txBody>
      </p:sp>
      <p:pic>
        <p:nvPicPr>
          <p:cNvPr id="40" name="Picture 6" descr="C:\Users\IBM_ADMIN\Pictures\Icons\Spectrum Protect Symbols\128_Server.png"/>
          <p:cNvPicPr>
            <a:picLocks noChangeAspect="1" noChangeArrowheads="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2895600" y="3205393"/>
            <a:ext cx="675625" cy="67562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1" name="Picture 6" descr="C:\Users\IBM_ADMIN\Pictures\Icons\Spectrum Protect Symbols\128_Server.png"/>
          <p:cNvPicPr>
            <a:picLocks noChangeAspect="1" noChangeArrowheads="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2895600" y="2271424"/>
            <a:ext cx="675625" cy="67562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2" name="Picture 6" descr="C:\Users\IBM_ADMIN\Pictures\Icons\Spectrum Protect Symbols\128_Server.png"/>
          <p:cNvPicPr>
            <a:picLocks noChangeAspect="1" noChangeArrowheads="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2895601" y="1332929"/>
            <a:ext cx="675625" cy="67562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3" name="Picture 5" descr="C:\Users\IBM_ADMIN\Pictures\Icons\Spectrum Protect Symbols\128_StoragePools.png"/>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1156846" y="1781690"/>
            <a:ext cx="675625" cy="67562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4" name="Picture 5" descr="C:\Users\IBM_ADMIN\Pictures\Icons\Spectrum Protect Symbols\128_StoragePools.png"/>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1165363" y="2315090"/>
            <a:ext cx="675625" cy="67562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6" name="Picture 5" descr="C:\Users\IBM_ADMIN\Pictures\Icons\Spectrum Protect Symbols\128_StoragePools.png"/>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1156847" y="2820247"/>
            <a:ext cx="675625" cy="67562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7" name="TextBox 46"/>
          <p:cNvSpPr txBox="1"/>
          <p:nvPr/>
        </p:nvSpPr>
        <p:spPr>
          <a:xfrm>
            <a:off x="1700869" y="3928840"/>
            <a:ext cx="1270931" cy="323422"/>
          </a:xfrm>
          <a:prstGeom prst="rect">
            <a:avLst/>
          </a:prstGeom>
          <a:noFill/>
          <a:ln>
            <a:noFill/>
          </a:ln>
        </p:spPr>
        <p:txBody>
          <a:bodyPr wrap="square" rtlCol="0">
            <a:spAutoFit/>
          </a:bodyPr>
          <a:lstStyle/>
          <a:p>
            <a:pPr algn="ctr"/>
            <a:r>
              <a:rPr lang="de-DE" sz="751" dirty="0">
                <a:solidFill>
                  <a:schemeClr val="accent3"/>
                </a:solidFill>
                <a:latin typeface="Arial" panose="020B0604020202020204" pitchFamily="34" charset="0"/>
                <a:ea typeface="MS PGothic" panose="020B0600070205080204" pitchFamily="34" charset="-128"/>
                <a:cs typeface="Arial" panose="020B0604020202020204" pitchFamily="34" charset="0"/>
              </a:rPr>
              <a:t>Spectrum Scale </a:t>
            </a:r>
          </a:p>
          <a:p>
            <a:pPr algn="ctr"/>
            <a:r>
              <a:rPr lang="de-DE" sz="751" dirty="0">
                <a:solidFill>
                  <a:schemeClr val="accent3"/>
                </a:solidFill>
                <a:latin typeface="Arial" panose="020B0604020202020204" pitchFamily="34" charset="0"/>
                <a:ea typeface="MS PGothic" panose="020B0600070205080204" pitchFamily="34" charset="-128"/>
                <a:cs typeface="Arial" panose="020B0604020202020204" pitchFamily="34" charset="0"/>
              </a:rPr>
              <a:t>cluster</a:t>
            </a:r>
          </a:p>
        </p:txBody>
      </p:sp>
      <p:pic>
        <p:nvPicPr>
          <p:cNvPr id="50" name="Picture 12" descr="C:\Users\IBM_ADMIN\Pictures\Icons\Spectrum Protect Symbols\128_TSM-Clients.png"/>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81253" y="1328093"/>
            <a:ext cx="675625" cy="675625"/>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12" descr="C:\Users\IBM_ADMIN\Pictures\Icons\Spectrum Protect Symbols\128_TSM-Clients.png"/>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81253" y="2271424"/>
            <a:ext cx="675625" cy="675625"/>
          </a:xfrm>
          <a:prstGeom prst="rect">
            <a:avLst/>
          </a:prstGeom>
          <a:noFill/>
          <a:extLst>
            <a:ext uri="{909E8E84-426E-40DD-AFC4-6F175D3DCCD1}">
              <a14:hiddenFill xmlns:a14="http://schemas.microsoft.com/office/drawing/2010/main">
                <a:solidFill>
                  <a:srgbClr val="FFFFFF"/>
                </a:solidFill>
              </a14:hiddenFill>
            </a:ext>
          </a:extLst>
        </p:spPr>
      </p:pic>
      <p:sp>
        <p:nvSpPr>
          <p:cNvPr id="54" name="TextBox 53"/>
          <p:cNvSpPr txBox="1"/>
          <p:nvPr/>
        </p:nvSpPr>
        <p:spPr>
          <a:xfrm>
            <a:off x="3348049" y="3924620"/>
            <a:ext cx="1342034" cy="554511"/>
          </a:xfrm>
          <a:prstGeom prst="rect">
            <a:avLst/>
          </a:prstGeom>
          <a:noFill/>
        </p:spPr>
        <p:txBody>
          <a:bodyPr wrap="none" rtlCol="0">
            <a:spAutoFit/>
          </a:bodyPr>
          <a:lstStyle/>
          <a:p>
            <a:pPr algn="ctr"/>
            <a:r>
              <a:rPr lang="de-DE" sz="751" dirty="0">
                <a:solidFill>
                  <a:srgbClr val="3362B0"/>
                </a:solidFill>
                <a:latin typeface="Arial" panose="020B0604020202020204" pitchFamily="34" charset="0"/>
                <a:ea typeface="MS PGothic" panose="020B0600070205080204" pitchFamily="34" charset="-128"/>
                <a:cs typeface="Arial" panose="020B0604020202020204" pitchFamily="34" charset="0"/>
              </a:rPr>
              <a:t>Spectrum Protect</a:t>
            </a:r>
          </a:p>
          <a:p>
            <a:pPr algn="ctr"/>
            <a:r>
              <a:rPr lang="de-DE" sz="751" dirty="0">
                <a:solidFill>
                  <a:srgbClr val="3362B0"/>
                </a:solidFill>
                <a:latin typeface="Arial" panose="020B0604020202020204" pitchFamily="34" charset="0"/>
                <a:ea typeface="MS PGothic" panose="020B0600070205080204" pitchFamily="34" charset="-128"/>
                <a:cs typeface="Arial" panose="020B0604020202020204" pitchFamily="34" charset="0"/>
              </a:rPr>
              <a:t>backup-archive client,</a:t>
            </a:r>
          </a:p>
          <a:p>
            <a:pPr algn="ctr"/>
            <a:r>
              <a:rPr lang="de-DE" sz="751" dirty="0">
                <a:solidFill>
                  <a:srgbClr val="3362B0"/>
                </a:solidFill>
                <a:latin typeface="Arial" panose="020B0604020202020204" pitchFamily="34" charset="0"/>
                <a:ea typeface="MS PGothic" panose="020B0600070205080204" pitchFamily="34" charset="-128"/>
                <a:cs typeface="Arial" panose="020B0604020202020204" pitchFamily="34" charset="0"/>
              </a:rPr>
              <a:t>optional: Spectrum Protect </a:t>
            </a:r>
          </a:p>
          <a:p>
            <a:pPr algn="ctr"/>
            <a:r>
              <a:rPr lang="de-DE" sz="751" dirty="0">
                <a:solidFill>
                  <a:srgbClr val="3362B0"/>
                </a:solidFill>
                <a:latin typeface="Arial" panose="020B0604020202020204" pitchFamily="34" charset="0"/>
                <a:ea typeface="MS PGothic" panose="020B0600070205080204" pitchFamily="34" charset="-128"/>
                <a:cs typeface="Arial" panose="020B0604020202020204" pitchFamily="34" charset="0"/>
              </a:rPr>
              <a:t>for Space Management</a:t>
            </a:r>
          </a:p>
        </p:txBody>
      </p:sp>
      <p:pic>
        <p:nvPicPr>
          <p:cNvPr id="55" name="Picture 12" descr="C:\Users\IBM_ADMIN\Pictures\Icons\Spectrum Protect Symbols\128_TSM-Clients.png"/>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81253" y="3205391"/>
            <a:ext cx="675625" cy="675625"/>
          </a:xfrm>
          <a:prstGeom prst="rect">
            <a:avLst/>
          </a:prstGeom>
          <a:noFill/>
          <a:extLst>
            <a:ext uri="{909E8E84-426E-40DD-AFC4-6F175D3DCCD1}">
              <a14:hiddenFill xmlns:a14="http://schemas.microsoft.com/office/drawing/2010/main">
                <a:solidFill>
                  <a:srgbClr val="FFFFFF"/>
                </a:solidFill>
              </a14:hiddenFill>
            </a:ext>
          </a:extLst>
        </p:spPr>
      </p:pic>
      <p:sp>
        <p:nvSpPr>
          <p:cNvPr id="56" name="Rectangle 55"/>
          <p:cNvSpPr/>
          <p:nvPr/>
        </p:nvSpPr>
        <p:spPr>
          <a:xfrm>
            <a:off x="6248400" y="1352950"/>
            <a:ext cx="1752600" cy="650767"/>
          </a:xfrm>
          <a:prstGeom prst="rect">
            <a:avLst/>
          </a:prstGeom>
          <a:ln w="127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051" dirty="0">
              <a:solidFill>
                <a:srgbClr val="1A1718"/>
              </a:solidFill>
            </a:endParaRPr>
          </a:p>
        </p:txBody>
      </p:sp>
      <p:pic>
        <p:nvPicPr>
          <p:cNvPr id="57" name="Picture 9" descr="C:\Users\IBM_ADMIN\Pictures\Icons\Spectrum Protect Symbols\128_TSMServers.png"/>
          <p:cNvPicPr>
            <a:picLocks noChangeAspect="1" noChangeArrowheads="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85492" y="1328093"/>
            <a:ext cx="675625" cy="675625"/>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10" descr="C:\Users\IBM_ADMIN\Pictures\Icons\Spectrum Protect Symbols\128_StorageDevices.png"/>
          <p:cNvPicPr>
            <a:picLocks noChangeAspect="1" noChangeArrowheads="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62800" y="1328092"/>
            <a:ext cx="675625" cy="675625"/>
          </a:xfrm>
          <a:prstGeom prst="rect">
            <a:avLst/>
          </a:prstGeom>
          <a:noFill/>
          <a:extLst>
            <a:ext uri="{909E8E84-426E-40DD-AFC4-6F175D3DCCD1}">
              <a14:hiddenFill xmlns:a14="http://schemas.microsoft.com/office/drawing/2010/main">
                <a:solidFill>
                  <a:srgbClr val="FFFFFF"/>
                </a:solidFill>
              </a14:hiddenFill>
            </a:ext>
          </a:extLst>
        </p:spPr>
      </p:pic>
      <p:sp>
        <p:nvSpPr>
          <p:cNvPr id="59" name="TextBox 58"/>
          <p:cNvSpPr txBox="1"/>
          <p:nvPr/>
        </p:nvSpPr>
        <p:spPr>
          <a:xfrm>
            <a:off x="6647646" y="3921640"/>
            <a:ext cx="954107" cy="323422"/>
          </a:xfrm>
          <a:prstGeom prst="rect">
            <a:avLst/>
          </a:prstGeom>
          <a:noFill/>
        </p:spPr>
        <p:txBody>
          <a:bodyPr wrap="none" rtlCol="0">
            <a:spAutoFit/>
          </a:bodyPr>
          <a:lstStyle/>
          <a:p>
            <a:pPr algn="ctr"/>
            <a:r>
              <a:rPr lang="de-DE" sz="751" dirty="0">
                <a:solidFill>
                  <a:srgbClr val="3362B0"/>
                </a:solidFill>
                <a:latin typeface="Arial" panose="020B0604020202020204" pitchFamily="34" charset="0"/>
                <a:ea typeface="MS PGothic" panose="020B0600070205080204" pitchFamily="34" charset="-128"/>
                <a:cs typeface="Arial" panose="020B0604020202020204" pitchFamily="34" charset="0"/>
              </a:rPr>
              <a:t>Spectrum Protect </a:t>
            </a:r>
          </a:p>
          <a:p>
            <a:pPr algn="ctr"/>
            <a:r>
              <a:rPr lang="de-DE" sz="751" dirty="0">
                <a:solidFill>
                  <a:srgbClr val="3362B0"/>
                </a:solidFill>
                <a:latin typeface="Arial" panose="020B0604020202020204" pitchFamily="34" charset="0"/>
                <a:ea typeface="MS PGothic" panose="020B0600070205080204" pitchFamily="34" charset="-128"/>
                <a:cs typeface="Arial" panose="020B0604020202020204" pitchFamily="34" charset="0"/>
              </a:rPr>
              <a:t>Server</a:t>
            </a:r>
            <a:endParaRPr lang="en-US" sz="751" dirty="0">
              <a:solidFill>
                <a:srgbClr val="3362B0"/>
              </a:solidFill>
              <a:latin typeface="Arial" panose="020B0604020202020204" pitchFamily="34" charset="0"/>
              <a:ea typeface="MS PGothic" panose="020B0600070205080204" pitchFamily="34" charset="-128"/>
              <a:cs typeface="Arial" panose="020B0604020202020204" pitchFamily="34" charset="0"/>
            </a:endParaRPr>
          </a:p>
        </p:txBody>
      </p:sp>
      <p:sp>
        <p:nvSpPr>
          <p:cNvPr id="64" name="Rectangle 63"/>
          <p:cNvSpPr/>
          <p:nvPr/>
        </p:nvSpPr>
        <p:spPr>
          <a:xfrm>
            <a:off x="6248400" y="2296281"/>
            <a:ext cx="1752600" cy="650767"/>
          </a:xfrm>
          <a:prstGeom prst="rect">
            <a:avLst/>
          </a:prstGeom>
          <a:ln w="127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051" dirty="0">
              <a:solidFill>
                <a:srgbClr val="1A1718"/>
              </a:solidFill>
            </a:endParaRPr>
          </a:p>
        </p:txBody>
      </p:sp>
      <p:pic>
        <p:nvPicPr>
          <p:cNvPr id="65" name="Picture 9" descr="C:\Users\IBM_ADMIN\Pictures\Icons\Spectrum Protect Symbols\128_TSMServers.png"/>
          <p:cNvPicPr>
            <a:picLocks noChangeAspect="1" noChangeArrowheads="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85492" y="2271424"/>
            <a:ext cx="675625" cy="675625"/>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10" descr="C:\Users\IBM_ADMIN\Pictures\Icons\Spectrum Protect Symbols\128_StorageDevices.png"/>
          <p:cNvPicPr>
            <a:picLocks noChangeAspect="1" noChangeArrowheads="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62800" y="2271423"/>
            <a:ext cx="675625" cy="675625"/>
          </a:xfrm>
          <a:prstGeom prst="rect">
            <a:avLst/>
          </a:prstGeom>
          <a:noFill/>
          <a:extLst>
            <a:ext uri="{909E8E84-426E-40DD-AFC4-6F175D3DCCD1}">
              <a14:hiddenFill xmlns:a14="http://schemas.microsoft.com/office/drawing/2010/main">
                <a:solidFill>
                  <a:srgbClr val="FFFFFF"/>
                </a:solidFill>
              </a14:hiddenFill>
            </a:ext>
          </a:extLst>
        </p:spPr>
      </p:pic>
      <p:sp>
        <p:nvSpPr>
          <p:cNvPr id="70" name="Rectangle 69"/>
          <p:cNvSpPr/>
          <p:nvPr/>
        </p:nvSpPr>
        <p:spPr>
          <a:xfrm>
            <a:off x="6248400" y="3225069"/>
            <a:ext cx="1752600" cy="650767"/>
          </a:xfrm>
          <a:prstGeom prst="rect">
            <a:avLst/>
          </a:prstGeom>
          <a:ln w="127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051" dirty="0">
              <a:solidFill>
                <a:srgbClr val="1A1718"/>
              </a:solidFill>
            </a:endParaRPr>
          </a:p>
        </p:txBody>
      </p:sp>
      <p:pic>
        <p:nvPicPr>
          <p:cNvPr id="71" name="Picture 9" descr="C:\Users\IBM_ADMIN\Pictures\Icons\Spectrum Protect Symbols\128_TSMServers.png"/>
          <p:cNvPicPr>
            <a:picLocks noChangeAspect="1" noChangeArrowheads="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85492" y="3200212"/>
            <a:ext cx="675625" cy="675625"/>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10" descr="C:\Users\IBM_ADMIN\Pictures\Icons\Spectrum Protect Symbols\128_StorageDevices.png"/>
          <p:cNvPicPr>
            <a:picLocks noChangeAspect="1" noChangeArrowheads="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62800" y="3200211"/>
            <a:ext cx="675625" cy="675625"/>
          </a:xfrm>
          <a:prstGeom prst="rect">
            <a:avLst/>
          </a:prstGeom>
          <a:noFill/>
          <a:extLst>
            <a:ext uri="{909E8E84-426E-40DD-AFC4-6F175D3DCCD1}">
              <a14:hiddenFill xmlns:a14="http://schemas.microsoft.com/office/drawing/2010/main">
                <a:solidFill>
                  <a:srgbClr val="FFFFFF"/>
                </a:solidFill>
              </a14:hiddenFill>
            </a:ext>
          </a:extLst>
        </p:spPr>
      </p:pic>
      <p:cxnSp>
        <p:nvCxnSpPr>
          <p:cNvPr id="73" name="Straight Connector 72"/>
          <p:cNvCxnSpPr>
            <a:stCxn id="56" idx="1"/>
            <a:endCxn id="50" idx="3"/>
          </p:cNvCxnSpPr>
          <p:nvPr/>
        </p:nvCxnSpPr>
        <p:spPr>
          <a:xfrm flipH="1" flipV="1">
            <a:off x="4356878" y="1665906"/>
            <a:ext cx="1891522" cy="12428"/>
          </a:xfrm>
          <a:prstGeom prst="line">
            <a:avLst/>
          </a:prstGeom>
          <a:ln w="12700">
            <a:solidFill>
              <a:schemeClr val="accent1">
                <a:lumMod val="60000"/>
                <a:lumOff val="4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4" name="Straight Connector 73"/>
          <p:cNvCxnSpPr>
            <a:stCxn id="64" idx="1"/>
            <a:endCxn id="53" idx="3"/>
          </p:cNvCxnSpPr>
          <p:nvPr/>
        </p:nvCxnSpPr>
        <p:spPr>
          <a:xfrm flipH="1" flipV="1">
            <a:off x="4356878" y="2609237"/>
            <a:ext cx="1891522" cy="12428"/>
          </a:xfrm>
          <a:prstGeom prst="line">
            <a:avLst/>
          </a:prstGeom>
          <a:ln w="12700">
            <a:solidFill>
              <a:schemeClr val="accent1">
                <a:lumMod val="60000"/>
                <a:lumOff val="4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6" name="Straight Connector 75"/>
          <p:cNvCxnSpPr>
            <a:stCxn id="70" idx="1"/>
            <a:endCxn id="55" idx="3"/>
          </p:cNvCxnSpPr>
          <p:nvPr/>
        </p:nvCxnSpPr>
        <p:spPr>
          <a:xfrm flipH="1" flipV="1">
            <a:off x="4356878" y="3543204"/>
            <a:ext cx="1891522" cy="7249"/>
          </a:xfrm>
          <a:prstGeom prst="line">
            <a:avLst/>
          </a:prstGeom>
          <a:ln w="12700">
            <a:solidFill>
              <a:schemeClr val="accent1">
                <a:lumMod val="60000"/>
                <a:lumOff val="4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4" name="Straight Connector 83"/>
          <p:cNvCxnSpPr>
            <a:endCxn id="87" idx="0"/>
          </p:cNvCxnSpPr>
          <p:nvPr/>
        </p:nvCxnSpPr>
        <p:spPr>
          <a:xfrm>
            <a:off x="5294738" y="1328092"/>
            <a:ext cx="0" cy="2598069"/>
          </a:xfrm>
          <a:prstGeom prst="line">
            <a:avLst/>
          </a:prstGeom>
          <a:ln w="57150">
            <a:solidFill>
              <a:schemeClr val="accent1">
                <a:lumMod val="60000"/>
                <a:lumOff val="40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87" name="TextBox 86"/>
          <p:cNvSpPr txBox="1"/>
          <p:nvPr/>
        </p:nvSpPr>
        <p:spPr>
          <a:xfrm>
            <a:off x="5026876" y="3926161"/>
            <a:ext cx="535724" cy="207877"/>
          </a:xfrm>
          <a:prstGeom prst="rect">
            <a:avLst/>
          </a:prstGeom>
          <a:noFill/>
        </p:spPr>
        <p:txBody>
          <a:bodyPr wrap="none" rtlCol="0">
            <a:spAutoFit/>
          </a:bodyPr>
          <a:lstStyle/>
          <a:p>
            <a:pPr algn="ctr"/>
            <a:r>
              <a:rPr lang="de-DE" sz="751" dirty="0">
                <a:solidFill>
                  <a:srgbClr val="3362B0"/>
                </a:solidFill>
                <a:latin typeface="Arial" panose="020B0604020202020204" pitchFamily="34" charset="0"/>
                <a:ea typeface="MS PGothic" panose="020B0600070205080204" pitchFamily="34" charset="-128"/>
                <a:cs typeface="Arial" panose="020B0604020202020204" pitchFamily="34" charset="0"/>
              </a:rPr>
              <a:t>Network</a:t>
            </a:r>
            <a:endParaRPr lang="en-US" sz="751" dirty="0">
              <a:solidFill>
                <a:srgbClr val="3362B0"/>
              </a:solidFill>
              <a:latin typeface="Arial" panose="020B0604020202020204" pitchFamily="34" charset="0"/>
              <a:ea typeface="MS PGothic" panose="020B0600070205080204" pitchFamily="34" charset="-128"/>
              <a:cs typeface="Arial" panose="020B0604020202020204" pitchFamily="34" charset="0"/>
            </a:endParaRPr>
          </a:p>
        </p:txBody>
      </p:sp>
      <p:pic>
        <p:nvPicPr>
          <p:cNvPr id="34" name="Picture 33"/>
          <p:cNvPicPr>
            <a:picLocks noChangeAspect="1"/>
          </p:cNvPicPr>
          <p:nvPr/>
        </p:nvPicPr>
        <p:blipFill>
          <a:blip r:embed="rId8">
            <a:duotone>
              <a:schemeClr val="accent3">
                <a:shade val="45000"/>
                <a:satMod val="135000"/>
              </a:schemeClr>
              <a:prstClr val="white"/>
            </a:duotone>
            <a:extLst>
              <a:ext uri="{BEBA8EAE-BF5A-486C-A8C5-ECC9F3942E4B}">
                <a14:imgProps xmlns:a14="http://schemas.microsoft.com/office/drawing/2010/main">
                  <a14:imgLayer r:embed="rId9">
                    <a14:imgEffect>
                      <a14:artisticCutout/>
                    </a14:imgEffect>
                  </a14:imgLayer>
                </a14:imgProps>
              </a:ext>
            </a:extLst>
          </a:blip>
          <a:stretch>
            <a:fillRect/>
          </a:stretch>
        </p:blipFill>
        <p:spPr>
          <a:xfrm>
            <a:off x="2034373" y="1392921"/>
            <a:ext cx="570824" cy="570824"/>
          </a:xfrm>
          <a:prstGeom prst="rect">
            <a:avLst/>
          </a:prstGeom>
        </p:spPr>
      </p:pic>
      <p:pic>
        <p:nvPicPr>
          <p:cNvPr id="35" name="Picture 34"/>
          <p:cNvPicPr>
            <a:picLocks noChangeAspect="1"/>
          </p:cNvPicPr>
          <p:nvPr/>
        </p:nvPicPr>
        <p:blipFill>
          <a:blip r:embed="rId8">
            <a:duotone>
              <a:schemeClr val="accent3">
                <a:shade val="45000"/>
                <a:satMod val="135000"/>
              </a:schemeClr>
              <a:prstClr val="white"/>
            </a:duotone>
            <a:extLst>
              <a:ext uri="{BEBA8EAE-BF5A-486C-A8C5-ECC9F3942E4B}">
                <a14:imgProps xmlns:a14="http://schemas.microsoft.com/office/drawing/2010/main">
                  <a14:imgLayer r:embed="rId9">
                    <a14:imgEffect>
                      <a14:artisticCutout/>
                    </a14:imgEffect>
                  </a14:imgLayer>
                </a14:imgProps>
              </a:ext>
            </a:extLst>
          </a:blip>
          <a:stretch>
            <a:fillRect/>
          </a:stretch>
        </p:blipFill>
        <p:spPr>
          <a:xfrm>
            <a:off x="2034373" y="2327168"/>
            <a:ext cx="570824" cy="570824"/>
          </a:xfrm>
          <a:prstGeom prst="rect">
            <a:avLst/>
          </a:prstGeom>
        </p:spPr>
      </p:pic>
      <p:pic>
        <p:nvPicPr>
          <p:cNvPr id="37" name="Picture 36"/>
          <p:cNvPicPr>
            <a:picLocks noChangeAspect="1"/>
          </p:cNvPicPr>
          <p:nvPr/>
        </p:nvPicPr>
        <p:blipFill>
          <a:blip r:embed="rId8">
            <a:duotone>
              <a:schemeClr val="accent3">
                <a:shade val="45000"/>
                <a:satMod val="135000"/>
              </a:schemeClr>
              <a:prstClr val="white"/>
            </a:duotone>
            <a:extLst>
              <a:ext uri="{BEBA8EAE-BF5A-486C-A8C5-ECC9F3942E4B}">
                <a14:imgProps xmlns:a14="http://schemas.microsoft.com/office/drawing/2010/main">
                  <a14:imgLayer r:embed="rId9">
                    <a14:imgEffect>
                      <a14:artisticCutout/>
                    </a14:imgEffect>
                  </a14:imgLayer>
                </a14:imgProps>
              </a:ext>
            </a:extLst>
          </a:blip>
          <a:stretch>
            <a:fillRect/>
          </a:stretch>
        </p:blipFill>
        <p:spPr>
          <a:xfrm>
            <a:off x="2034373" y="3261416"/>
            <a:ext cx="570824" cy="570824"/>
          </a:xfrm>
          <a:prstGeom prst="rect">
            <a:avLst/>
          </a:prstGeom>
        </p:spPr>
      </p:pic>
      <p:sp>
        <p:nvSpPr>
          <p:cNvPr id="45" name="TextBox 44"/>
          <p:cNvSpPr txBox="1"/>
          <p:nvPr/>
        </p:nvSpPr>
        <p:spPr>
          <a:xfrm>
            <a:off x="1684319" y="2047166"/>
            <a:ext cx="1270931" cy="207877"/>
          </a:xfrm>
          <a:prstGeom prst="rect">
            <a:avLst/>
          </a:prstGeom>
          <a:noFill/>
          <a:ln>
            <a:noFill/>
          </a:ln>
        </p:spPr>
        <p:txBody>
          <a:bodyPr wrap="square" rtlCol="0">
            <a:spAutoFit/>
          </a:bodyPr>
          <a:lstStyle/>
          <a:p>
            <a:pPr algn="ctr"/>
            <a:r>
              <a:rPr lang="de-DE" sz="751" dirty="0">
                <a:solidFill>
                  <a:schemeClr val="accent3"/>
                </a:solidFill>
                <a:latin typeface="Arial" panose="020B0604020202020204" pitchFamily="34" charset="0"/>
                <a:ea typeface="MS PGothic" panose="020B0600070205080204" pitchFamily="34" charset="-128"/>
                <a:cs typeface="Arial" panose="020B0604020202020204" pitchFamily="34" charset="0"/>
              </a:rPr>
              <a:t>filesets</a:t>
            </a:r>
          </a:p>
        </p:txBody>
      </p:sp>
    </p:spTree>
    <p:extLst>
      <p:ext uri="{BB962C8B-B14F-4D97-AF65-F5344CB8AC3E}">
        <p14:creationId xmlns:p14="http://schemas.microsoft.com/office/powerpoint/2010/main" val="1969392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050131"/>
            <a:ext cx="8458200" cy="990600"/>
          </a:xfrm>
        </p:spPr>
        <p:txBody>
          <a:bodyPr/>
          <a:lstStyle/>
          <a:p>
            <a:pPr marL="0" indent="0">
              <a:buNone/>
            </a:pPr>
            <a:r>
              <a:rPr lang="de-DE" sz="1400" dirty="0"/>
              <a:t>The singificant </a:t>
            </a:r>
            <a:r>
              <a:rPr lang="de-DE" sz="1400" dirty="0" smtClean="0"/>
              <a:t>growth </a:t>
            </a:r>
            <a:r>
              <a:rPr lang="de-DE" sz="1400" dirty="0"/>
              <a:t>of data faces storage providers with new challanges. Beside the administration and maintenance of disk pools for large file systems the data protection and data archiving of big data clusters causes serious demands. The following slides describe a solution for data protection for large scaling environments with IBM Spectrum Protect and IBM Spectrum Scale.</a:t>
            </a:r>
          </a:p>
          <a:p>
            <a:pPr marL="0" indent="0">
              <a:buNone/>
            </a:pPr>
            <a:endParaRPr lang="de-DE" dirty="0"/>
          </a:p>
        </p:txBody>
      </p:sp>
      <p:sp>
        <p:nvSpPr>
          <p:cNvPr id="3" name="Slide Number Placeholder 2"/>
          <p:cNvSpPr>
            <a:spLocks noGrp="1"/>
          </p:cNvSpPr>
          <p:nvPr>
            <p:ph type="sldNum" sz="quarter" idx="10"/>
          </p:nvPr>
        </p:nvSpPr>
        <p:spPr/>
        <p:txBody>
          <a:bodyPr/>
          <a:lstStyle/>
          <a:p>
            <a:pPr>
              <a:defRPr/>
            </a:pPr>
            <a:fld id="{565D9BFC-BA2F-4B43-819E-7A2645BB21F4}" type="slidenum">
              <a:rPr lang="en-US" smtClean="0"/>
              <a:pPr>
                <a:defRPr/>
              </a:pPr>
              <a:t>12</a:t>
            </a:fld>
            <a:endParaRPr lang="en-US" dirty="0"/>
          </a:p>
        </p:txBody>
      </p:sp>
      <p:sp>
        <p:nvSpPr>
          <p:cNvPr id="4" name="Footer Placeholder 3"/>
          <p:cNvSpPr>
            <a:spLocks noGrp="1"/>
          </p:cNvSpPr>
          <p:nvPr>
            <p:ph type="ftr" sz="quarter" idx="11"/>
          </p:nvPr>
        </p:nvSpPr>
        <p:spPr/>
        <p:txBody>
          <a:bodyPr/>
          <a:lstStyle/>
          <a:p>
            <a:pPr>
              <a:defRPr/>
            </a:pPr>
            <a:r>
              <a:rPr lang="en-US" dirty="0"/>
              <a:t>© Copyright IBM Corporation 2017</a:t>
            </a:r>
          </a:p>
        </p:txBody>
      </p:sp>
      <p:sp>
        <p:nvSpPr>
          <p:cNvPr id="5" name="Title 4"/>
          <p:cNvSpPr>
            <a:spLocks noGrp="1"/>
          </p:cNvSpPr>
          <p:nvPr>
            <p:ph type="title"/>
          </p:nvPr>
        </p:nvSpPr>
        <p:spPr/>
        <p:txBody>
          <a:bodyPr/>
          <a:lstStyle/>
          <a:p>
            <a:r>
              <a:rPr lang="de-DE" dirty="0"/>
              <a:t>Petascale Data Protection</a:t>
            </a:r>
            <a:endParaRPr lang="en-US" dirty="0"/>
          </a:p>
        </p:txBody>
      </p:sp>
      <p:sp>
        <p:nvSpPr>
          <p:cNvPr id="7" name="TextBox 6"/>
          <p:cNvSpPr txBox="1"/>
          <p:nvPr/>
        </p:nvSpPr>
        <p:spPr>
          <a:xfrm>
            <a:off x="228600" y="2421731"/>
            <a:ext cx="6400800" cy="2249847"/>
          </a:xfrm>
          <a:prstGeom prst="rect">
            <a:avLst/>
          </a:prstGeom>
          <a:noFill/>
        </p:spPr>
        <p:txBody>
          <a:bodyPr wrap="square" rtlCol="0">
            <a:spAutoFit/>
          </a:bodyPr>
          <a:lstStyle/>
          <a:p>
            <a:pPr marL="231775" lvl="0" indent="-231775" eaLnBrk="0" hangingPunct="0">
              <a:spcBef>
                <a:spcPct val="20000"/>
              </a:spcBef>
              <a:buClr>
                <a:srgbClr val="3362B0"/>
              </a:buClr>
              <a:buFontTx/>
              <a:buChar char="•"/>
            </a:pPr>
            <a:r>
              <a:rPr lang="de-DE" sz="1200" kern="0" dirty="0">
                <a:solidFill>
                  <a:srgbClr val="262626"/>
                </a:solidFill>
                <a:latin typeface="Arial"/>
                <a:ea typeface="ＭＳ Ｐゴシック"/>
              </a:rPr>
              <a:t>This slide deck corresponds to the whitepaper „Peta Scale Data Protection“</a:t>
            </a:r>
          </a:p>
          <a:p>
            <a:pPr marL="231775" lvl="0" indent="-231775" eaLnBrk="0" hangingPunct="0">
              <a:spcBef>
                <a:spcPct val="20000"/>
              </a:spcBef>
              <a:buClr>
                <a:srgbClr val="3362B0"/>
              </a:buClr>
              <a:buFontTx/>
              <a:buChar char="•"/>
            </a:pPr>
            <a:r>
              <a:rPr lang="de-DE" sz="1200" kern="0" dirty="0">
                <a:solidFill>
                  <a:srgbClr val="262626"/>
                </a:solidFill>
                <a:latin typeface="Arial"/>
                <a:ea typeface="ＭＳ Ｐゴシック"/>
              </a:rPr>
              <a:t>Link to the paper: </a:t>
            </a:r>
            <a:r>
              <a:rPr lang="de-DE" sz="700" kern="0" dirty="0">
                <a:solidFill>
                  <a:srgbClr val="262626"/>
                </a:solidFill>
                <a:latin typeface="Arial"/>
                <a:ea typeface="ＭＳ Ｐゴシック"/>
                <a:hlinkClick r:id="rId2"/>
              </a:rPr>
              <a:t>https://www.ibm.com/developerworks/community/wikis/home?lang=en#!/wiki/Tivoli%20Storage%20Manager/page/Petascale%20Data%20Protection</a:t>
            </a:r>
            <a:endParaRPr lang="de-DE" sz="700" kern="0" dirty="0">
              <a:solidFill>
                <a:srgbClr val="262626"/>
              </a:solidFill>
              <a:latin typeface="Arial"/>
              <a:ea typeface="ＭＳ Ｐゴシック"/>
            </a:endParaRPr>
          </a:p>
          <a:p>
            <a:pPr marL="231775" lvl="0" indent="-231775" eaLnBrk="0" hangingPunct="0">
              <a:spcBef>
                <a:spcPct val="20000"/>
              </a:spcBef>
              <a:buClr>
                <a:srgbClr val="3362B0"/>
              </a:buClr>
              <a:buFontTx/>
              <a:buChar char="•"/>
            </a:pPr>
            <a:r>
              <a:rPr lang="en-US" sz="1200" kern="0" dirty="0">
                <a:solidFill>
                  <a:srgbClr val="262626"/>
                </a:solidFill>
                <a:latin typeface="Arial"/>
                <a:ea typeface="ＭＳ Ｐゴシック"/>
              </a:rPr>
              <a:t>The paper describes a data protection approach scaling up to hundreds of petabytes for an IBM Spectrum Scale file systems using IBM Spectrum Protect backup-archive client and IBM Spectrum Protect for Space Management. The focus of this paper is to provide configuration guidance for the setup and operation of the data protection processes in such an environment. </a:t>
            </a:r>
          </a:p>
          <a:p>
            <a:pPr marL="231775" lvl="0" indent="-231775" eaLnBrk="0" hangingPunct="0">
              <a:spcBef>
                <a:spcPct val="20000"/>
              </a:spcBef>
              <a:buClr>
                <a:srgbClr val="3362B0"/>
              </a:buClr>
              <a:buFontTx/>
              <a:buChar char="•"/>
            </a:pPr>
            <a:r>
              <a:rPr lang="en-US" sz="1200" kern="0" dirty="0">
                <a:solidFill>
                  <a:srgbClr val="262626"/>
                </a:solidFill>
                <a:latin typeface="Arial"/>
                <a:ea typeface="ＭＳ Ｐゴシック"/>
              </a:rPr>
              <a:t>This paper also introduces the concept of different service levels for data protection on file system and fileset level. </a:t>
            </a:r>
          </a:p>
          <a:p>
            <a:endParaRPr lang="en-US" dirty="0"/>
          </a:p>
        </p:txBody>
      </p:sp>
      <p:pic>
        <p:nvPicPr>
          <p:cNvPr id="8" name="Picture 7"/>
          <p:cNvPicPr>
            <a:picLocks noChangeAspect="1"/>
          </p:cNvPicPr>
          <p:nvPr/>
        </p:nvPicPr>
        <p:blipFill>
          <a:blip r:embed="rId3"/>
          <a:stretch>
            <a:fillRect/>
          </a:stretch>
        </p:blipFill>
        <p:spPr>
          <a:xfrm>
            <a:off x="6787610" y="2085783"/>
            <a:ext cx="1965752" cy="2478073"/>
          </a:xfrm>
          <a:prstGeom prst="rect">
            <a:avLst/>
          </a:prstGeom>
          <a:ln w="12700">
            <a:solidFill>
              <a:schemeClr val="accent1"/>
            </a:solidFill>
          </a:ln>
          <a:effectLst>
            <a:softEdge rad="0"/>
          </a:effectLst>
        </p:spPr>
      </p:pic>
    </p:spTree>
    <p:extLst>
      <p:ext uri="{BB962C8B-B14F-4D97-AF65-F5344CB8AC3E}">
        <p14:creationId xmlns:p14="http://schemas.microsoft.com/office/powerpoint/2010/main" val="41851482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Peta Scale Data Protection – Technology</a:t>
            </a:r>
            <a:endParaRPr lang="en-US" dirty="0"/>
          </a:p>
        </p:txBody>
      </p:sp>
      <p:sp>
        <p:nvSpPr>
          <p:cNvPr id="3" name="Text Placeholder 2"/>
          <p:cNvSpPr>
            <a:spLocks noGrp="1"/>
          </p:cNvSpPr>
          <p:nvPr>
            <p:ph type="body" sz="quarter" idx="12"/>
          </p:nvPr>
        </p:nvSpPr>
        <p:spPr>
          <a:xfrm>
            <a:off x="228600" y="1126331"/>
            <a:ext cx="8458200" cy="1748086"/>
          </a:xfrm>
        </p:spPr>
        <p:txBody>
          <a:bodyPr/>
          <a:lstStyle/>
          <a:p>
            <a:pPr marL="171450" indent="-171450">
              <a:buFont typeface="Arial" panose="020B0604020202020204" pitchFamily="34" charset="0"/>
              <a:buChar char="•"/>
            </a:pPr>
            <a:r>
              <a:rPr lang="de-DE" dirty="0"/>
              <a:t>Key technology behind the solution is Spectrum Protect „active server binding“ that is implemented from Spectrum Protect for Space Management and used from Specturm Protect backup-archive client.</a:t>
            </a:r>
          </a:p>
          <a:p>
            <a:pPr marL="171450" indent="-171450">
              <a:buFont typeface="Arial" panose="020B0604020202020204" pitchFamily="34" charset="0"/>
              <a:buChar char="•"/>
            </a:pPr>
            <a:r>
              <a:rPr lang="de-DE" dirty="0"/>
              <a:t>Usage of Spectrum Protect for Space Management (HSM) for file migration is optional, but file system management is required for active server binding. HSM is mandatory if fast disaster recovery with SOBAR is planned. </a:t>
            </a:r>
          </a:p>
          <a:p>
            <a:pPr marL="171450" indent="-171450">
              <a:buFont typeface="Arial" panose="020B0604020202020204" pitchFamily="34" charset="0"/>
              <a:buChar char="•"/>
            </a:pPr>
            <a:r>
              <a:rPr lang="de-DE" dirty="0"/>
              <a:t>The first time a file will be send from file system to the Spectrum Protect server (backup or HSM) it will be bound to the specified server. </a:t>
            </a:r>
          </a:p>
          <a:p>
            <a:pPr marL="171450" indent="-171450">
              <a:buFont typeface="Arial" panose="020B0604020202020204" pitchFamily="34" charset="0"/>
              <a:buChar char="•"/>
            </a:pPr>
            <a:r>
              <a:rPr lang="de-DE" dirty="0"/>
              <a:t>Granularity of backup and HSM processing is Spectrum Scale fileset level. The backup and HSM processing for each fileset is independent from others.</a:t>
            </a:r>
          </a:p>
          <a:p>
            <a:pPr marL="171450" indent="-171450">
              <a:buFont typeface="Arial" panose="020B0604020202020204" pitchFamily="34" charset="0"/>
              <a:buChar char="•"/>
            </a:pPr>
            <a:r>
              <a:rPr lang="de-DE" dirty="0"/>
              <a:t>Active server binding is visible for Spectrum Scale policy engine scans</a:t>
            </a:r>
            <a:endParaRPr lang="en-US" dirty="0"/>
          </a:p>
        </p:txBody>
      </p:sp>
      <p:sp>
        <p:nvSpPr>
          <p:cNvPr id="5" name="Slide Number Placeholder 4"/>
          <p:cNvSpPr>
            <a:spLocks noGrp="1"/>
          </p:cNvSpPr>
          <p:nvPr>
            <p:ph type="sldNum" sz="quarter" idx="14"/>
          </p:nvPr>
        </p:nvSpPr>
        <p:spPr/>
        <p:txBody>
          <a:bodyPr/>
          <a:lstStyle/>
          <a:p>
            <a:pPr>
              <a:defRPr/>
            </a:pPr>
            <a:fld id="{90DA2016-6BDF-5743-BFE5-D6D313656C75}" type="slidenum">
              <a:rPr lang="en-US" smtClean="0"/>
              <a:pPr>
                <a:defRPr/>
              </a:pPr>
              <a:t>13</a:t>
            </a:fld>
            <a:endParaRPr lang="en-US" dirty="0"/>
          </a:p>
        </p:txBody>
      </p:sp>
      <p:sp>
        <p:nvSpPr>
          <p:cNvPr id="6" name="Footer Placeholder 5"/>
          <p:cNvSpPr>
            <a:spLocks noGrp="1"/>
          </p:cNvSpPr>
          <p:nvPr>
            <p:ph type="ftr" sz="quarter" idx="15"/>
          </p:nvPr>
        </p:nvSpPr>
        <p:spPr/>
        <p:txBody>
          <a:bodyPr/>
          <a:lstStyle/>
          <a:p>
            <a:pPr>
              <a:defRPr/>
            </a:pPr>
            <a:r>
              <a:rPr lang="en-US" dirty="0"/>
              <a:t>© Copyright IBM Corporation 2017</a:t>
            </a:r>
          </a:p>
        </p:txBody>
      </p:sp>
      <p:sp>
        <p:nvSpPr>
          <p:cNvPr id="7" name="Rectangle 6"/>
          <p:cNvSpPr/>
          <p:nvPr/>
        </p:nvSpPr>
        <p:spPr>
          <a:xfrm>
            <a:off x="1143000" y="3135313"/>
            <a:ext cx="951958" cy="1279105"/>
          </a:xfrm>
          <a:prstGeom prst="rect">
            <a:avLst/>
          </a:prstGeom>
          <a:ln w="12700">
            <a:solidFill>
              <a:schemeClr val="accent3"/>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051" dirty="0">
              <a:solidFill>
                <a:schemeClr val="accent3">
                  <a:lumMod val="75000"/>
                </a:schemeClr>
              </a:solidFill>
            </a:endParaRPr>
          </a:p>
        </p:txBody>
      </p:sp>
      <p:pic>
        <p:nvPicPr>
          <p:cNvPr id="8" name="Picture 6" descr="C:\Users\IBM_ADMIN\Pictures\Icons\Spectrum Protect Symbols\128_Server.png"/>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2286000" y="3738793"/>
            <a:ext cx="675625" cy="67562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9" name="Picture 5" descr="C:\Users\IBM_ADMIN\Pictures\Icons\Spectrum Protect Symbols\128_StoragePools.png"/>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1272650" y="3727306"/>
            <a:ext cx="675625" cy="67562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319869" y="4462240"/>
            <a:ext cx="1270931" cy="323422"/>
          </a:xfrm>
          <a:prstGeom prst="rect">
            <a:avLst/>
          </a:prstGeom>
          <a:noFill/>
          <a:ln>
            <a:noFill/>
          </a:ln>
        </p:spPr>
        <p:txBody>
          <a:bodyPr wrap="square" rtlCol="0">
            <a:spAutoFit/>
          </a:bodyPr>
          <a:lstStyle/>
          <a:p>
            <a:pPr algn="ctr"/>
            <a:r>
              <a:rPr lang="de-DE" sz="751" dirty="0">
                <a:solidFill>
                  <a:schemeClr val="accent3"/>
                </a:solidFill>
                <a:latin typeface="Arial" panose="020B0604020202020204" pitchFamily="34" charset="0"/>
                <a:ea typeface="MS PGothic" panose="020B0600070205080204" pitchFamily="34" charset="-128"/>
                <a:cs typeface="Arial" panose="020B0604020202020204" pitchFamily="34" charset="0"/>
              </a:rPr>
              <a:t>Spectrum Scale </a:t>
            </a:r>
          </a:p>
          <a:p>
            <a:pPr algn="ctr"/>
            <a:r>
              <a:rPr lang="de-DE" sz="751" dirty="0">
                <a:solidFill>
                  <a:schemeClr val="accent3"/>
                </a:solidFill>
                <a:latin typeface="Arial" panose="020B0604020202020204" pitchFamily="34" charset="0"/>
                <a:ea typeface="MS PGothic" panose="020B0600070205080204" pitchFamily="34" charset="-128"/>
                <a:cs typeface="Arial" panose="020B0604020202020204" pitchFamily="34" charset="0"/>
              </a:rPr>
              <a:t>cluster</a:t>
            </a:r>
          </a:p>
        </p:txBody>
      </p:sp>
      <p:sp>
        <p:nvSpPr>
          <p:cNvPr id="11" name="TextBox 10"/>
          <p:cNvSpPr txBox="1"/>
          <p:nvPr/>
        </p:nvSpPr>
        <p:spPr>
          <a:xfrm>
            <a:off x="2895600" y="4458020"/>
            <a:ext cx="2362200" cy="323422"/>
          </a:xfrm>
          <a:prstGeom prst="rect">
            <a:avLst/>
          </a:prstGeom>
          <a:noFill/>
        </p:spPr>
        <p:txBody>
          <a:bodyPr wrap="square" rtlCol="0">
            <a:spAutoFit/>
          </a:bodyPr>
          <a:lstStyle/>
          <a:p>
            <a:pPr algn="ctr"/>
            <a:r>
              <a:rPr lang="de-DE" sz="751" dirty="0">
                <a:solidFill>
                  <a:srgbClr val="3362B0"/>
                </a:solidFill>
                <a:latin typeface="Arial" panose="020B0604020202020204" pitchFamily="34" charset="0"/>
                <a:ea typeface="MS PGothic" panose="020B0600070205080204" pitchFamily="34" charset="-128"/>
                <a:cs typeface="Arial" panose="020B0604020202020204" pitchFamily="34" charset="0"/>
              </a:rPr>
              <a:t>Spectrum Protect backup-archive client,</a:t>
            </a:r>
          </a:p>
          <a:p>
            <a:pPr algn="ctr"/>
            <a:r>
              <a:rPr lang="de-DE" sz="751" dirty="0">
                <a:solidFill>
                  <a:srgbClr val="3362B0"/>
                </a:solidFill>
                <a:latin typeface="Arial" panose="020B0604020202020204" pitchFamily="34" charset="0"/>
                <a:ea typeface="MS PGothic" panose="020B0600070205080204" pitchFamily="34" charset="-128"/>
                <a:cs typeface="Arial" panose="020B0604020202020204" pitchFamily="34" charset="0"/>
              </a:rPr>
              <a:t>Spectrum Protect for Space Management</a:t>
            </a:r>
          </a:p>
        </p:txBody>
      </p:sp>
      <p:pic>
        <p:nvPicPr>
          <p:cNvPr id="12" name="Picture 12" descr="C:\Users\IBM_ADMIN\Pictures\Icons\Spectrum Protect Symbols\128_TSM-Clients.png"/>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47853" y="3738791"/>
            <a:ext cx="675625" cy="67562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6114246" y="4455040"/>
            <a:ext cx="954107" cy="323422"/>
          </a:xfrm>
          <a:prstGeom prst="rect">
            <a:avLst/>
          </a:prstGeom>
          <a:noFill/>
        </p:spPr>
        <p:txBody>
          <a:bodyPr wrap="none" rtlCol="0">
            <a:spAutoFit/>
          </a:bodyPr>
          <a:lstStyle/>
          <a:p>
            <a:pPr algn="ctr"/>
            <a:r>
              <a:rPr lang="de-DE" sz="751" dirty="0">
                <a:solidFill>
                  <a:srgbClr val="3362B0"/>
                </a:solidFill>
                <a:latin typeface="Arial" panose="020B0604020202020204" pitchFamily="34" charset="0"/>
                <a:ea typeface="MS PGothic" panose="020B0600070205080204" pitchFamily="34" charset="-128"/>
                <a:cs typeface="Arial" panose="020B0604020202020204" pitchFamily="34" charset="0"/>
              </a:rPr>
              <a:t>Spectrum Protect </a:t>
            </a:r>
          </a:p>
          <a:p>
            <a:pPr algn="ctr"/>
            <a:r>
              <a:rPr lang="de-DE" sz="751" dirty="0">
                <a:solidFill>
                  <a:srgbClr val="3362B0"/>
                </a:solidFill>
                <a:latin typeface="Arial" panose="020B0604020202020204" pitchFamily="34" charset="0"/>
                <a:ea typeface="MS PGothic" panose="020B0600070205080204" pitchFamily="34" charset="-128"/>
                <a:cs typeface="Arial" panose="020B0604020202020204" pitchFamily="34" charset="0"/>
              </a:rPr>
              <a:t>ServerA</a:t>
            </a:r>
            <a:endParaRPr lang="en-US" sz="751" dirty="0">
              <a:solidFill>
                <a:srgbClr val="3362B0"/>
              </a:solidFill>
              <a:latin typeface="Arial" panose="020B0604020202020204" pitchFamily="34" charset="0"/>
              <a:ea typeface="MS PGothic" panose="020B0600070205080204" pitchFamily="34" charset="-128"/>
              <a:cs typeface="Arial" panose="020B0604020202020204" pitchFamily="34" charset="0"/>
            </a:endParaRPr>
          </a:p>
        </p:txBody>
      </p:sp>
      <p:sp>
        <p:nvSpPr>
          <p:cNvPr id="14" name="Rectangle 13"/>
          <p:cNvSpPr/>
          <p:nvPr/>
        </p:nvSpPr>
        <p:spPr>
          <a:xfrm>
            <a:off x="5715000" y="3758469"/>
            <a:ext cx="1752600" cy="650767"/>
          </a:xfrm>
          <a:prstGeom prst="rect">
            <a:avLst/>
          </a:prstGeom>
          <a:ln w="127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051" dirty="0">
              <a:solidFill>
                <a:srgbClr val="1A1718"/>
              </a:solidFill>
            </a:endParaRPr>
          </a:p>
        </p:txBody>
      </p:sp>
      <p:pic>
        <p:nvPicPr>
          <p:cNvPr id="15" name="Picture 9" descr="C:\Users\IBM_ADMIN\Pictures\Icons\Spectrum Protect Symbols\128_TSMServers.png"/>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852092" y="3733612"/>
            <a:ext cx="675625" cy="67562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0" descr="C:\Users\IBM_ADMIN\Pictures\Icons\Spectrum Protect Symbols\128_StorageDevices.png"/>
          <p:cNvPicPr>
            <a:picLocks noChangeAspect="1" noChangeArrowheads="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29400" y="3733611"/>
            <a:ext cx="675625" cy="675625"/>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p:cNvCxnSpPr>
            <a:stCxn id="14" idx="1"/>
            <a:endCxn id="12" idx="3"/>
          </p:cNvCxnSpPr>
          <p:nvPr/>
        </p:nvCxnSpPr>
        <p:spPr>
          <a:xfrm flipH="1" flipV="1">
            <a:off x="3823478" y="4076604"/>
            <a:ext cx="1891522" cy="7249"/>
          </a:xfrm>
          <a:prstGeom prst="line">
            <a:avLst/>
          </a:prstGeom>
          <a:ln w="12700">
            <a:solidFill>
              <a:schemeClr val="accent1">
                <a:lumMod val="60000"/>
                <a:lumOff val="40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5181600" y="3058490"/>
            <a:ext cx="1693092" cy="461665"/>
          </a:xfrm>
          <a:prstGeom prst="rect">
            <a:avLst/>
          </a:prstGeom>
          <a:noFill/>
        </p:spPr>
        <p:txBody>
          <a:bodyPr wrap="none" rtlCol="0">
            <a:spAutoFit/>
          </a:bodyPr>
          <a:lstStyle/>
          <a:p>
            <a:pPr algn="ctr"/>
            <a:r>
              <a:rPr lang="de-DE" sz="1200" dirty="0">
                <a:solidFill>
                  <a:schemeClr val="bg2">
                    <a:lumMod val="75000"/>
                  </a:schemeClr>
                </a:solidFill>
                <a:latin typeface="Arial" panose="020B0604020202020204" pitchFamily="34" charset="0"/>
                <a:ea typeface="MS PGothic" panose="020B0600070205080204" pitchFamily="34" charset="-128"/>
                <a:cs typeface="Arial" panose="020B0604020202020204" pitchFamily="34" charset="0"/>
              </a:rPr>
              <a:t>Spectrum Protect </a:t>
            </a:r>
          </a:p>
          <a:p>
            <a:pPr algn="ctr"/>
            <a:r>
              <a:rPr lang="de-DE" sz="1200" dirty="0">
                <a:solidFill>
                  <a:schemeClr val="bg2">
                    <a:lumMod val="75000"/>
                  </a:schemeClr>
                </a:solidFill>
                <a:latin typeface="Arial" panose="020B0604020202020204" pitchFamily="34" charset="0"/>
                <a:ea typeface="MS PGothic" panose="020B0600070205080204" pitchFamily="34" charset="-128"/>
                <a:cs typeface="Arial" panose="020B0604020202020204" pitchFamily="34" charset="0"/>
              </a:rPr>
              <a:t>„active server binding“</a:t>
            </a:r>
            <a:endParaRPr lang="en-US" sz="1200" dirty="0">
              <a:solidFill>
                <a:schemeClr val="bg2">
                  <a:lumMod val="75000"/>
                </a:schemeClr>
              </a:solidFill>
              <a:latin typeface="Arial" panose="020B0604020202020204" pitchFamily="34" charset="0"/>
              <a:ea typeface="MS PGothic" panose="020B0600070205080204" pitchFamily="34" charset="-128"/>
              <a:cs typeface="Arial" panose="020B0604020202020204" pitchFamily="34" charset="0"/>
            </a:endParaRPr>
          </a:p>
        </p:txBody>
      </p:sp>
      <p:pic>
        <p:nvPicPr>
          <p:cNvPr id="19" name="Picture 18"/>
          <p:cNvPicPr>
            <a:picLocks noChangeAspect="1"/>
          </p:cNvPicPr>
          <p:nvPr/>
        </p:nvPicPr>
        <p:blipFill>
          <a:blip r:embed="rId7">
            <a:biLevel thresh="50000"/>
          </a:blip>
          <a:stretch>
            <a:fillRect/>
          </a:stretch>
        </p:blipFill>
        <p:spPr>
          <a:xfrm>
            <a:off x="1335919" y="3107531"/>
            <a:ext cx="577600" cy="577600"/>
          </a:xfrm>
          <a:prstGeom prst="rect">
            <a:avLst/>
          </a:prstGeom>
        </p:spPr>
      </p:pic>
      <p:sp>
        <p:nvSpPr>
          <p:cNvPr id="28" name="TextBox 27"/>
          <p:cNvSpPr txBox="1"/>
          <p:nvPr/>
        </p:nvSpPr>
        <p:spPr>
          <a:xfrm>
            <a:off x="1153532" y="3571762"/>
            <a:ext cx="913859" cy="215444"/>
          </a:xfrm>
          <a:prstGeom prst="rect">
            <a:avLst/>
          </a:prstGeom>
          <a:noFill/>
        </p:spPr>
        <p:txBody>
          <a:bodyPr wrap="square" rtlCol="0">
            <a:spAutoFit/>
          </a:bodyPr>
          <a:lstStyle/>
          <a:p>
            <a:pPr algn="ctr"/>
            <a:r>
              <a:rPr lang="de-DE" sz="800" dirty="0">
                <a:solidFill>
                  <a:schemeClr val="bg2">
                    <a:lumMod val="75000"/>
                  </a:schemeClr>
                </a:solidFill>
                <a:latin typeface="Arial" panose="020B0604020202020204" pitchFamily="34" charset="0"/>
                <a:ea typeface="MS PGothic" panose="020B0600070205080204" pitchFamily="34" charset="-128"/>
                <a:cs typeface="Arial" panose="020B0604020202020204" pitchFamily="34" charset="0"/>
              </a:rPr>
              <a:t>FileN:ServerA</a:t>
            </a:r>
            <a:endParaRPr lang="en-US" sz="800" dirty="0">
              <a:solidFill>
                <a:schemeClr val="bg2">
                  <a:lumMod val="75000"/>
                </a:schemeClr>
              </a:solidFill>
              <a:latin typeface="Arial" panose="020B0604020202020204" pitchFamily="34" charset="0"/>
              <a:ea typeface="MS PGothic" panose="020B0600070205080204" pitchFamily="34" charset="-128"/>
              <a:cs typeface="Arial" panose="020B0604020202020204" pitchFamily="34" charset="0"/>
            </a:endParaRPr>
          </a:p>
        </p:txBody>
      </p:sp>
      <p:sp>
        <p:nvSpPr>
          <p:cNvPr id="31" name="Rectangular Callout 30"/>
          <p:cNvSpPr/>
          <p:nvPr/>
        </p:nvSpPr>
        <p:spPr>
          <a:xfrm>
            <a:off x="2672558" y="2953106"/>
            <a:ext cx="1615673" cy="455122"/>
          </a:xfrm>
          <a:prstGeom prst="wedgeRectCallout">
            <a:avLst>
              <a:gd name="adj1" fmla="val -94628"/>
              <a:gd name="adj2" fmla="val 84350"/>
            </a:avLst>
          </a:prstGeom>
          <a:solidFill>
            <a:schemeClr val="bg2">
              <a:lumMod val="20000"/>
              <a:lumOff val="80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700" dirty="0">
                <a:solidFill>
                  <a:schemeClr val="bg2">
                    <a:lumMod val="75000"/>
                  </a:schemeClr>
                </a:solidFill>
              </a:rPr>
              <a:t>With a first backup FileN was bound to ServerA and can‘t be send to a different server now</a:t>
            </a:r>
            <a:endParaRPr lang="en-US" sz="700" dirty="0">
              <a:solidFill>
                <a:schemeClr val="bg2">
                  <a:lumMod val="75000"/>
                </a:schemeClr>
              </a:solidFill>
            </a:endParaRPr>
          </a:p>
        </p:txBody>
      </p:sp>
      <p:cxnSp>
        <p:nvCxnSpPr>
          <p:cNvPr id="25" name="Straight Connector 24"/>
          <p:cNvCxnSpPr>
            <a:endCxn id="19" idx="3"/>
          </p:cNvCxnSpPr>
          <p:nvPr/>
        </p:nvCxnSpPr>
        <p:spPr>
          <a:xfrm flipH="1" flipV="1">
            <a:off x="1913519" y="3396331"/>
            <a:ext cx="3877681" cy="515669"/>
          </a:xfrm>
          <a:prstGeom prst="line">
            <a:avLst/>
          </a:prstGeom>
          <a:ln w="12700">
            <a:solidFill>
              <a:schemeClr val="bg2">
                <a:lumMod val="75000"/>
              </a:schemeClr>
            </a:solidFill>
            <a:prstDash val="sys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3498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66" name="Group 14"/>
          <p:cNvGrpSpPr>
            <a:grpSpLocks/>
          </p:cNvGrpSpPr>
          <p:nvPr/>
        </p:nvGrpSpPr>
        <p:grpSpPr bwMode="auto">
          <a:xfrm>
            <a:off x="0" y="0"/>
            <a:ext cx="9144000" cy="5148263"/>
            <a:chOff x="0" y="0"/>
            <a:chExt cx="5760" cy="3243"/>
          </a:xfrm>
          <a:solidFill>
            <a:schemeClr val="accent1"/>
          </a:solidFill>
        </p:grpSpPr>
        <p:sp>
          <p:nvSpPr>
            <p:cNvPr id="13314" name="Rectangle 2"/>
            <p:cNvSpPr>
              <a:spLocks noChangeArrowheads="1"/>
            </p:cNvSpPr>
            <p:nvPr/>
          </p:nvSpPr>
          <p:spPr bwMode="auto">
            <a:xfrm>
              <a:off x="0" y="0"/>
              <a:ext cx="5760" cy="3243"/>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dirty="0">
                <a:cs typeface="+mn-cs"/>
              </a:endParaRPr>
            </a:p>
          </p:txBody>
        </p:sp>
        <p:sp>
          <p:nvSpPr>
            <p:cNvPr id="13320" name="Line 8"/>
            <p:cNvSpPr>
              <a:spLocks noChangeShapeType="1"/>
            </p:cNvSpPr>
            <p:nvPr/>
          </p:nvSpPr>
          <p:spPr bwMode="auto">
            <a:xfrm>
              <a:off x="288" y="1237"/>
              <a:ext cx="240" cy="0"/>
            </a:xfrm>
            <a:prstGeom prst="line">
              <a:avLst/>
            </a:prstGeom>
            <a:grpFill/>
            <a:ln w="28575">
              <a:solidFill>
                <a:srgbClr val="FFFF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grpSp>
      <p:sp>
        <p:nvSpPr>
          <p:cNvPr id="13315" name="Rectangle 3"/>
          <p:cNvSpPr>
            <a:spLocks noChangeArrowheads="1"/>
          </p:cNvSpPr>
          <p:nvPr/>
        </p:nvSpPr>
        <p:spPr bwMode="auto">
          <a:xfrm>
            <a:off x="457200" y="2039938"/>
            <a:ext cx="8153400" cy="991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a:lnSpc>
                <a:spcPct val="90000"/>
              </a:lnSpc>
              <a:defRPr/>
            </a:pPr>
            <a:r>
              <a:rPr lang="de-DE" sz="2400" b="1" dirty="0" smtClean="0">
                <a:solidFill>
                  <a:schemeClr val="bg1"/>
                </a:solidFill>
              </a:rPr>
              <a:t>Using IBM Spectrum scale as storage for</a:t>
            </a:r>
          </a:p>
          <a:p>
            <a:pPr>
              <a:lnSpc>
                <a:spcPct val="90000"/>
              </a:lnSpc>
              <a:defRPr/>
            </a:pPr>
            <a:r>
              <a:rPr lang="de-DE" sz="2400" b="1" dirty="0" smtClean="0">
                <a:solidFill>
                  <a:schemeClr val="bg1"/>
                </a:solidFill>
                <a:ea typeface="ＭＳ Ｐゴシック" charset="0"/>
              </a:rPr>
              <a:t>IBM Spectrum Protect</a:t>
            </a:r>
            <a:endParaRPr lang="en-US" sz="2400" b="1" dirty="0">
              <a:solidFill>
                <a:schemeClr val="bg1"/>
              </a:solidFill>
              <a:ea typeface="ＭＳ Ｐゴシック" charset="0"/>
            </a:endParaRPr>
          </a:p>
        </p:txBody>
      </p:sp>
      <p:pic>
        <p:nvPicPr>
          <p:cNvPr id="22532" name="Picture 13" descr="IBM-whit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10600" y="211931"/>
            <a:ext cx="279095" cy="112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5"/>
          <p:cNvSpPr>
            <a:spLocks noGrp="1"/>
          </p:cNvSpPr>
          <p:nvPr>
            <p:ph type="ftr" sz="quarter" idx="11"/>
          </p:nvPr>
        </p:nvSpPr>
        <p:spPr/>
        <p:txBody>
          <a:bodyPr/>
          <a:lstStyle/>
          <a:p>
            <a:pPr>
              <a:defRPr/>
            </a:pPr>
            <a:r>
              <a:rPr lang="en-US" dirty="0">
                <a:solidFill>
                  <a:schemeClr val="bg1"/>
                </a:solidFill>
              </a:rPr>
              <a:t>© Copyright IBM Corporation 2017</a:t>
            </a:r>
          </a:p>
        </p:txBody>
      </p:sp>
      <p:sp>
        <p:nvSpPr>
          <p:cNvPr id="7" name="Slide Number Placeholder 6"/>
          <p:cNvSpPr>
            <a:spLocks noGrp="1"/>
          </p:cNvSpPr>
          <p:nvPr>
            <p:ph type="sldNum" sz="quarter" idx="10"/>
          </p:nvPr>
        </p:nvSpPr>
        <p:spPr/>
        <p:txBody>
          <a:bodyPr/>
          <a:lstStyle/>
          <a:p>
            <a:pPr>
              <a:defRPr/>
            </a:pPr>
            <a:fld id="{128A758F-FFC9-CC42-8FA0-7ADDCEC3B406}" type="slidenum">
              <a:rPr lang="en-US" smtClean="0">
                <a:solidFill>
                  <a:schemeClr val="bg1"/>
                </a:solidFill>
              </a:rPr>
              <a:pPr>
                <a:defRPr/>
              </a:pPr>
              <a:t>14</a:t>
            </a:fld>
            <a:endParaRPr lang="en-US" dirty="0">
              <a:solidFill>
                <a:schemeClr val="bg1"/>
              </a:solidFill>
            </a:endParaRPr>
          </a:p>
        </p:txBody>
      </p:sp>
      <p:pic>
        <p:nvPicPr>
          <p:cNvPr id="11" name="Picture 9" descr="IBM-Spectrum-Storage-White(horizontal).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35731"/>
            <a:ext cx="1078369" cy="231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43713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IBM Spectrum Protect™ Blueprints</a:t>
            </a:r>
          </a:p>
        </p:txBody>
      </p:sp>
      <p:sp>
        <p:nvSpPr>
          <p:cNvPr id="4" name="Slide Number Placeholder 3"/>
          <p:cNvSpPr>
            <a:spLocks noGrp="1"/>
          </p:cNvSpPr>
          <p:nvPr>
            <p:ph type="sldNum" sz="quarter" idx="10"/>
          </p:nvPr>
        </p:nvSpPr>
        <p:spPr/>
        <p:txBody>
          <a:bodyPr/>
          <a:lstStyle/>
          <a:p>
            <a:fld id="{3482C549-CAD6-944D-AB16-52BEF20053F9}" type="slidenum">
              <a:rPr lang="en-US" smtClean="0"/>
              <a:t>15</a:t>
            </a:fld>
            <a:endParaRPr lang="en-US"/>
          </a:p>
        </p:txBody>
      </p:sp>
      <p:sp>
        <p:nvSpPr>
          <p:cNvPr id="5" name="Text Placeholder 4"/>
          <p:cNvSpPr>
            <a:spLocks noGrp="1"/>
          </p:cNvSpPr>
          <p:nvPr>
            <p:ph type="body" sz="quarter" idx="4294967295"/>
          </p:nvPr>
        </p:nvSpPr>
        <p:spPr>
          <a:xfrm>
            <a:off x="228600" y="889326"/>
            <a:ext cx="5256458" cy="358148"/>
          </a:xfrm>
        </p:spPr>
        <p:txBody>
          <a:bodyPr/>
          <a:lstStyle/>
          <a:p>
            <a:pPr marL="0" indent="0">
              <a:buNone/>
            </a:pPr>
            <a:r>
              <a:rPr lang="en-US" i="1" dirty="0"/>
              <a:t>Faster deployments saving time and money</a:t>
            </a:r>
          </a:p>
        </p:txBody>
      </p:sp>
      <p:sp>
        <p:nvSpPr>
          <p:cNvPr id="6" name="Text Box 3"/>
          <p:cNvSpPr txBox="1">
            <a:spLocks noChangeArrowheads="1"/>
          </p:cNvSpPr>
          <p:nvPr/>
        </p:nvSpPr>
        <p:spPr bwMode="auto">
          <a:xfrm>
            <a:off x="228600" y="1208420"/>
            <a:ext cx="6222715" cy="2280111"/>
          </a:xfrm>
          <a:prstGeom prst="rect">
            <a:avLst/>
          </a:prstGeom>
          <a:solidFill>
            <a:srgbClr val="99CCFF"/>
          </a:solidFill>
          <a:ln>
            <a:noFill/>
          </a:ln>
          <a:effectLst/>
          <a:scene3d>
            <a:camera prst="orthographicFront"/>
            <a:lightRig rig="threePt" dir="t"/>
          </a:scene3d>
          <a:sp3d>
            <a:bevelT/>
          </a:sp3d>
          <a:extLst/>
        </p:spPr>
        <p:txBody>
          <a:bodyPr wrap="square">
            <a:spAutoFit/>
          </a:bodyPr>
          <a:lstStyle/>
          <a:p>
            <a:pPr>
              <a:spcBef>
                <a:spcPct val="50000"/>
              </a:spcBef>
              <a:buClr>
                <a:srgbClr val="009999"/>
              </a:buClr>
              <a:buFont typeface="Wingdings" pitchFamily="2" charset="2"/>
              <a:buNone/>
              <a:defRPr/>
            </a:pPr>
            <a:r>
              <a:rPr lang="en-US" sz="1200" b="1" dirty="0">
                <a:solidFill>
                  <a:srgbClr val="0070C0"/>
                </a:solidFill>
              </a:rPr>
              <a:t>What is it? </a:t>
            </a:r>
            <a:r>
              <a:rPr lang="en-US" sz="1050" b="1" dirty="0">
                <a:solidFill>
                  <a:schemeClr val="tx1">
                    <a:lumMod val="50000"/>
                  </a:schemeClr>
                </a:solidFill>
                <a:sym typeface="Arial" charset="0"/>
              </a:rPr>
              <a:t>Prescriptive</a:t>
            </a:r>
            <a:r>
              <a:rPr lang="en-US" sz="1050" dirty="0">
                <a:solidFill>
                  <a:schemeClr val="tx1">
                    <a:lumMod val="50000"/>
                  </a:schemeClr>
                </a:solidFill>
                <a:sym typeface="Arial" charset="0"/>
              </a:rPr>
              <a:t> </a:t>
            </a:r>
            <a:r>
              <a:rPr lang="en-US" sz="1050" b="1" dirty="0">
                <a:solidFill>
                  <a:schemeClr val="tx1">
                    <a:lumMod val="50000"/>
                  </a:schemeClr>
                </a:solidFill>
                <a:sym typeface="Arial" charset="0"/>
              </a:rPr>
              <a:t>hardware and build detail </a:t>
            </a:r>
            <a:r>
              <a:rPr lang="en-US" sz="1050" dirty="0">
                <a:solidFill>
                  <a:schemeClr val="tx1">
                    <a:lumMod val="50000"/>
                  </a:schemeClr>
                </a:solidFill>
                <a:sym typeface="Arial" charset="0"/>
              </a:rPr>
              <a:t>to handle defined workloads with build automation</a:t>
            </a:r>
          </a:p>
          <a:p>
            <a:pPr marL="65485" lvl="1" eaLnBrk="0" hangingPunct="0">
              <a:spcBef>
                <a:spcPts val="450"/>
              </a:spcBef>
              <a:buClr>
                <a:schemeClr val="tx1"/>
              </a:buClr>
              <a:buFont typeface="Wingdings" pitchFamily="2" charset="2"/>
              <a:buChar char="Ø"/>
              <a:defRPr/>
            </a:pPr>
            <a:r>
              <a:rPr lang="en-US" sz="1050" dirty="0">
                <a:solidFill>
                  <a:schemeClr val="tx1">
                    <a:lumMod val="50000"/>
                  </a:schemeClr>
                </a:solidFill>
                <a:sym typeface="Arial" charset="0"/>
              </a:rPr>
              <a:t>Designed around small, medium, or large workloads</a:t>
            </a:r>
          </a:p>
          <a:p>
            <a:pPr marL="65485" lvl="1" eaLnBrk="0" hangingPunct="0">
              <a:buClr>
                <a:schemeClr val="tx1"/>
              </a:buClr>
              <a:buFont typeface="Wingdings" pitchFamily="2" charset="2"/>
              <a:buChar char="Ø"/>
              <a:defRPr/>
            </a:pPr>
            <a:r>
              <a:rPr lang="en-US" sz="1050" dirty="0">
                <a:solidFill>
                  <a:schemeClr val="tx1">
                    <a:lumMod val="50000"/>
                  </a:schemeClr>
                </a:solidFill>
                <a:sym typeface="Arial" charset="0"/>
              </a:rPr>
              <a:t>Server and storage references </a:t>
            </a:r>
            <a:r>
              <a:rPr lang="en-US" sz="1050" b="1" dirty="0">
                <a:solidFill>
                  <a:schemeClr val="tx1">
                    <a:lumMod val="50000"/>
                  </a:schemeClr>
                </a:solidFill>
                <a:sym typeface="Arial" charset="0"/>
              </a:rPr>
              <a:t>optimized for deduplication </a:t>
            </a:r>
            <a:r>
              <a:rPr lang="en-US" sz="1050" dirty="0">
                <a:solidFill>
                  <a:schemeClr val="tx1">
                    <a:lumMod val="50000"/>
                  </a:schemeClr>
                </a:solidFill>
                <a:sym typeface="Arial" charset="0"/>
              </a:rPr>
              <a:t>and disk-only environments</a:t>
            </a:r>
          </a:p>
          <a:p>
            <a:pPr marL="65485" lvl="1" eaLnBrk="0" hangingPunct="0">
              <a:buClr>
                <a:schemeClr val="tx1"/>
              </a:buClr>
              <a:buFont typeface="Wingdings" pitchFamily="2" charset="2"/>
              <a:buChar char="Ø"/>
              <a:defRPr/>
            </a:pPr>
            <a:r>
              <a:rPr lang="en-US" sz="1050" b="1" dirty="0">
                <a:solidFill>
                  <a:schemeClr val="tx1">
                    <a:lumMod val="50000"/>
                  </a:schemeClr>
                </a:solidFill>
                <a:sym typeface="Arial" charset="0"/>
              </a:rPr>
              <a:t>Automated validation </a:t>
            </a:r>
            <a:r>
              <a:rPr lang="en-US" sz="1050" dirty="0">
                <a:solidFill>
                  <a:schemeClr val="tx1">
                    <a:lumMod val="50000"/>
                  </a:schemeClr>
                </a:solidFill>
                <a:sym typeface="Arial" charset="0"/>
              </a:rPr>
              <a:t>for hardware, file system, and operating system setup</a:t>
            </a:r>
          </a:p>
          <a:p>
            <a:pPr marL="65485" lvl="1" eaLnBrk="0" hangingPunct="0">
              <a:buClr>
                <a:schemeClr val="tx1"/>
              </a:buClr>
              <a:buFont typeface="Wingdings" pitchFamily="2" charset="2"/>
              <a:buChar char="Ø"/>
              <a:defRPr/>
            </a:pPr>
            <a:r>
              <a:rPr lang="en-US" sz="1050" b="1" dirty="0">
                <a:solidFill>
                  <a:schemeClr val="tx1">
                    <a:lumMod val="50000"/>
                  </a:schemeClr>
                </a:solidFill>
                <a:sym typeface="Arial" charset="0"/>
              </a:rPr>
              <a:t>Automated configuration</a:t>
            </a:r>
            <a:r>
              <a:rPr lang="en-US" sz="1050" dirty="0">
                <a:solidFill>
                  <a:schemeClr val="tx1">
                    <a:lumMod val="50000"/>
                  </a:schemeClr>
                </a:solidFill>
                <a:sym typeface="Arial" charset="0"/>
              </a:rPr>
              <a:t> for IBM Spectrum Protect database, storage pool, policy, and schedules</a:t>
            </a:r>
          </a:p>
          <a:p>
            <a:pPr marL="65485" lvl="1" eaLnBrk="0" hangingPunct="0">
              <a:buClr>
                <a:schemeClr val="tx1"/>
              </a:buClr>
              <a:buFont typeface="Wingdings" pitchFamily="2" charset="2"/>
              <a:buChar char="Ø"/>
              <a:defRPr/>
            </a:pPr>
            <a:r>
              <a:rPr lang="en-US" sz="1050" dirty="0">
                <a:solidFill>
                  <a:schemeClr val="tx1">
                    <a:lumMod val="50000"/>
                  </a:schemeClr>
                </a:solidFill>
                <a:sym typeface="Arial" charset="0"/>
              </a:rPr>
              <a:t>Platforms:</a:t>
            </a:r>
          </a:p>
          <a:p>
            <a:pPr marL="408385" lvl="2" eaLnBrk="0" hangingPunct="0">
              <a:buClr>
                <a:schemeClr val="tx1"/>
              </a:buClr>
              <a:buFont typeface="Wingdings" pitchFamily="2" charset="2"/>
              <a:buChar char="Ø"/>
              <a:defRPr/>
            </a:pPr>
            <a:r>
              <a:rPr lang="en-US" sz="1050" dirty="0">
                <a:solidFill>
                  <a:schemeClr val="tx1">
                    <a:lumMod val="50000"/>
                  </a:schemeClr>
                </a:solidFill>
                <a:sym typeface="Arial" charset="0"/>
              </a:rPr>
              <a:t>Linux and Windows on Intel x86_64</a:t>
            </a:r>
          </a:p>
          <a:p>
            <a:pPr marL="408385" lvl="2" eaLnBrk="0" hangingPunct="0">
              <a:buClr>
                <a:schemeClr val="tx1"/>
              </a:buClr>
              <a:buFont typeface="Wingdings" pitchFamily="2" charset="2"/>
              <a:buChar char="Ø"/>
              <a:defRPr/>
            </a:pPr>
            <a:r>
              <a:rPr lang="en-US" sz="1050" dirty="0">
                <a:solidFill>
                  <a:schemeClr val="tx1">
                    <a:lumMod val="50000"/>
                  </a:schemeClr>
                </a:solidFill>
                <a:sym typeface="Arial" charset="0"/>
              </a:rPr>
              <a:t>AIX on Power</a:t>
            </a:r>
          </a:p>
          <a:p>
            <a:pPr marL="408385" lvl="2" eaLnBrk="0" hangingPunct="0">
              <a:buClr>
                <a:schemeClr val="tx1"/>
              </a:buClr>
              <a:buFont typeface="Wingdings" pitchFamily="2" charset="2"/>
              <a:buChar char="Ø"/>
              <a:defRPr/>
            </a:pPr>
            <a:r>
              <a:rPr lang="en-US" sz="1050" dirty="0">
                <a:solidFill>
                  <a:schemeClr val="tx1">
                    <a:lumMod val="50000"/>
                  </a:schemeClr>
                </a:solidFill>
                <a:sym typeface="Arial" charset="0"/>
              </a:rPr>
              <a:t>Linux on Power, big endian</a:t>
            </a:r>
          </a:p>
          <a:p>
            <a:pPr marL="65485" lvl="1" eaLnBrk="0" hangingPunct="0">
              <a:buClr>
                <a:schemeClr val="tx1"/>
              </a:buClr>
              <a:buFont typeface="Wingdings" pitchFamily="2" charset="2"/>
              <a:buChar char="Ø"/>
              <a:defRPr/>
            </a:pPr>
            <a:r>
              <a:rPr lang="en-US" sz="1050" dirty="0">
                <a:solidFill>
                  <a:schemeClr val="tx1">
                    <a:lumMod val="50000"/>
                  </a:schemeClr>
                </a:solidFill>
                <a:sym typeface="Arial" charset="0"/>
              </a:rPr>
              <a:t>Storage</a:t>
            </a:r>
          </a:p>
          <a:p>
            <a:pPr marL="408385" lvl="2" eaLnBrk="0" hangingPunct="0">
              <a:buClr>
                <a:schemeClr val="tx1"/>
              </a:buClr>
              <a:buFont typeface="Wingdings" pitchFamily="2" charset="2"/>
              <a:buChar char="Ø"/>
              <a:defRPr/>
            </a:pPr>
            <a:r>
              <a:rPr lang="en-US" sz="1050" dirty="0">
                <a:solidFill>
                  <a:schemeClr val="tx1">
                    <a:lumMod val="50000"/>
                  </a:schemeClr>
                </a:solidFill>
                <a:sym typeface="Arial" charset="0"/>
              </a:rPr>
              <a:t>Storwize V7000, V5000, </a:t>
            </a:r>
            <a:r>
              <a:rPr lang="en-US" sz="1050" dirty="0" smtClean="0">
                <a:solidFill>
                  <a:schemeClr val="tx1">
                    <a:lumMod val="50000"/>
                  </a:schemeClr>
                </a:solidFill>
                <a:sym typeface="Arial" charset="0"/>
              </a:rPr>
              <a:t>V3700 (direction to replace with V5010)</a:t>
            </a:r>
            <a:endParaRPr lang="en-US" sz="1050" dirty="0">
              <a:solidFill>
                <a:schemeClr val="tx1">
                  <a:lumMod val="50000"/>
                </a:schemeClr>
              </a:solidFill>
              <a:sym typeface="Arial" charset="0"/>
            </a:endParaRPr>
          </a:p>
          <a:p>
            <a:pPr marL="408385" lvl="2" eaLnBrk="0" hangingPunct="0">
              <a:buClr>
                <a:schemeClr val="tx1"/>
              </a:buClr>
              <a:buFont typeface="Wingdings" pitchFamily="2" charset="2"/>
              <a:buChar char="Ø"/>
              <a:defRPr/>
            </a:pPr>
            <a:r>
              <a:rPr lang="en-US" sz="1050" dirty="0">
                <a:solidFill>
                  <a:schemeClr val="tx1">
                    <a:lumMod val="50000"/>
                  </a:schemeClr>
                </a:solidFill>
                <a:sym typeface="Arial" charset="0"/>
              </a:rPr>
              <a:t>IBM Elastic Storage Server GL4, GL2 (powered by IBM Spectrum Scale) </a:t>
            </a:r>
          </a:p>
        </p:txBody>
      </p:sp>
      <p:sp>
        <p:nvSpPr>
          <p:cNvPr id="7" name="Text Box 3"/>
          <p:cNvSpPr txBox="1">
            <a:spLocks noChangeArrowheads="1"/>
          </p:cNvSpPr>
          <p:nvPr/>
        </p:nvSpPr>
        <p:spPr bwMode="auto">
          <a:xfrm>
            <a:off x="228600" y="3528152"/>
            <a:ext cx="6222716" cy="1103379"/>
          </a:xfrm>
          <a:prstGeom prst="rect">
            <a:avLst/>
          </a:prstGeom>
          <a:solidFill>
            <a:srgbClr val="99CCFF"/>
          </a:solidFill>
          <a:ln>
            <a:noFill/>
          </a:ln>
          <a:effectLst/>
          <a:scene3d>
            <a:camera prst="orthographicFront"/>
            <a:lightRig rig="threePt" dir="t"/>
          </a:scene3d>
          <a:sp3d>
            <a:bevelT/>
          </a:sp3d>
          <a:extLst/>
        </p:spPr>
        <p:txBody>
          <a:bodyPr wrap="square">
            <a:spAutoFit/>
          </a:bodyPr>
          <a:lstStyle/>
          <a:p>
            <a:pPr>
              <a:spcBef>
                <a:spcPts val="900"/>
              </a:spcBef>
              <a:spcAft>
                <a:spcPct val="10000"/>
              </a:spcAft>
              <a:buClr>
                <a:srgbClr val="FFFFFF"/>
              </a:buClr>
              <a:defRPr/>
            </a:pPr>
            <a:r>
              <a:rPr lang="en-US" sz="1200" b="1" dirty="0">
                <a:solidFill>
                  <a:srgbClr val="0070C0"/>
                </a:solidFill>
              </a:rPr>
              <a:t>Benefits </a:t>
            </a:r>
            <a:r>
              <a:rPr lang="en-US" sz="1050" b="1" dirty="0">
                <a:solidFill>
                  <a:schemeClr val="tx1">
                    <a:lumMod val="50000"/>
                  </a:schemeClr>
                </a:solidFill>
              </a:rPr>
              <a:t>Significantly improved time to value </a:t>
            </a:r>
          </a:p>
          <a:p>
            <a:pPr marL="137160" indent="-137160">
              <a:buFont typeface="Wingdings" panose="05000000000000000000" pitchFamily="2" charset="2"/>
              <a:buChar char="Ø"/>
              <a:defRPr/>
            </a:pPr>
            <a:r>
              <a:rPr lang="en-US" sz="1050" dirty="0">
                <a:solidFill>
                  <a:schemeClr val="tx1">
                    <a:lumMod val="50000"/>
                  </a:schemeClr>
                </a:solidFill>
              </a:rPr>
              <a:t>Faster server deployments than ever before. Setup in as little as 3 hours.</a:t>
            </a:r>
          </a:p>
          <a:p>
            <a:pPr marL="137160" indent="-137160">
              <a:buFont typeface="Wingdings" panose="05000000000000000000" pitchFamily="2" charset="2"/>
              <a:buChar char="Ø"/>
              <a:defRPr/>
            </a:pPr>
            <a:r>
              <a:rPr lang="en-US" sz="1050" dirty="0">
                <a:solidFill>
                  <a:schemeClr val="tx1">
                    <a:lumMod val="50000"/>
                  </a:schemeClr>
                </a:solidFill>
              </a:rPr>
              <a:t>Systematic design and build that aligns with </a:t>
            </a:r>
            <a:r>
              <a:rPr lang="en-US" sz="1050" b="1" dirty="0">
                <a:solidFill>
                  <a:schemeClr val="tx1">
                    <a:lumMod val="50000"/>
                  </a:schemeClr>
                </a:solidFill>
              </a:rPr>
              <a:t>software defined data protection</a:t>
            </a:r>
          </a:p>
          <a:p>
            <a:pPr marL="137160" indent="-137160">
              <a:buFont typeface="Wingdings" panose="05000000000000000000" pitchFamily="2" charset="2"/>
              <a:buChar char="Ø"/>
              <a:defRPr/>
            </a:pPr>
            <a:r>
              <a:rPr lang="en-US" sz="1050" dirty="0">
                <a:solidFill>
                  <a:schemeClr val="tx1">
                    <a:lumMod val="50000"/>
                  </a:schemeClr>
                </a:solidFill>
              </a:rPr>
              <a:t>Reduced risk</a:t>
            </a:r>
          </a:p>
          <a:p>
            <a:pPr marL="480060" lvl="1" indent="-137160">
              <a:buFont typeface="Wingdings" panose="05000000000000000000" pitchFamily="2" charset="2"/>
              <a:buChar char="Ø"/>
              <a:defRPr/>
            </a:pPr>
            <a:r>
              <a:rPr lang="en-US" sz="1050" dirty="0">
                <a:solidFill>
                  <a:schemeClr val="tx1">
                    <a:lumMod val="50000"/>
                  </a:schemeClr>
                </a:solidFill>
              </a:rPr>
              <a:t>Automated best-practice configurations </a:t>
            </a:r>
          </a:p>
          <a:p>
            <a:pPr marL="480060" lvl="1" indent="-137160">
              <a:buFont typeface="Wingdings" panose="05000000000000000000" pitchFamily="2" charset="2"/>
              <a:buChar char="Ø"/>
              <a:defRPr/>
            </a:pPr>
            <a:r>
              <a:rPr lang="en-US" sz="1050" dirty="0">
                <a:solidFill>
                  <a:schemeClr val="tx1">
                    <a:lumMod val="50000"/>
                  </a:schemeClr>
                </a:solidFill>
              </a:rPr>
              <a:t>Less guesswork for performance optimization</a:t>
            </a:r>
          </a:p>
        </p:txBody>
      </p:sp>
      <p:sp>
        <p:nvSpPr>
          <p:cNvPr id="8" name="TextBox 10"/>
          <p:cNvSpPr txBox="1">
            <a:spLocks noChangeArrowheads="1"/>
          </p:cNvSpPr>
          <p:nvPr/>
        </p:nvSpPr>
        <p:spPr bwMode="auto">
          <a:xfrm>
            <a:off x="1600200" y="4692733"/>
            <a:ext cx="4812878" cy="253916"/>
          </a:xfrm>
          <a:prstGeom prst="rect">
            <a:avLst/>
          </a:prstGeom>
          <a:noFill/>
          <a:ln w="9525">
            <a:noFill/>
            <a:miter lim="800000"/>
            <a:headEnd/>
            <a:tailEnd/>
          </a:ln>
        </p:spPr>
        <p:txBody>
          <a:bodyPr wrap="square">
            <a:spAutoFit/>
          </a:bodyPr>
          <a:lstStyle/>
          <a:p>
            <a:pPr algn="ctr"/>
            <a:r>
              <a:rPr lang="en-US" sz="1050" dirty="0"/>
              <a:t>on </a:t>
            </a:r>
            <a:r>
              <a:rPr lang="en-US" sz="1050" dirty="0" err="1"/>
              <a:t>developerWorks</a:t>
            </a:r>
            <a:r>
              <a:rPr lang="en-US" sz="1050" dirty="0"/>
              <a:t>: </a:t>
            </a:r>
            <a:r>
              <a:rPr lang="en-US" sz="1050" dirty="0">
                <a:hlinkClick r:id="rId3"/>
              </a:rPr>
              <a:t>http://ibm.biz/IBMSpectrumProtectBlueprints</a:t>
            </a:r>
            <a:endParaRPr lang="en-US" sz="1050" dirty="0"/>
          </a:p>
        </p:txBody>
      </p:sp>
      <p:pic>
        <p:nvPicPr>
          <p:cNvPr id="3" name="Picture 2"/>
          <p:cNvPicPr>
            <a:picLocks noChangeAspect="1"/>
          </p:cNvPicPr>
          <p:nvPr/>
        </p:nvPicPr>
        <p:blipFill>
          <a:blip r:embed="rId4"/>
          <a:stretch>
            <a:fillRect/>
          </a:stretch>
        </p:blipFill>
        <p:spPr>
          <a:xfrm>
            <a:off x="6639623" y="592931"/>
            <a:ext cx="2478977" cy="2981325"/>
          </a:xfrm>
          <a:prstGeom prst="rect">
            <a:avLst/>
          </a:prstGeom>
        </p:spPr>
      </p:pic>
    </p:spTree>
    <p:extLst>
      <p:ext uri="{BB962C8B-B14F-4D97-AF65-F5344CB8AC3E}">
        <p14:creationId xmlns:p14="http://schemas.microsoft.com/office/powerpoint/2010/main" val="13892341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40531"/>
            <a:ext cx="8229600" cy="352425"/>
          </a:xfrm>
        </p:spPr>
        <p:txBody>
          <a:bodyPr/>
          <a:lstStyle/>
          <a:p>
            <a:r>
              <a:rPr lang="en-US" dirty="0" smtClean="0"/>
              <a:t>Disk-based backup solution with replication</a:t>
            </a:r>
            <a:endParaRPr lang="en-US" dirty="0"/>
          </a:p>
        </p:txBody>
      </p:sp>
      <p:sp>
        <p:nvSpPr>
          <p:cNvPr id="4" name="Slide Number Placeholder 3"/>
          <p:cNvSpPr>
            <a:spLocks noGrp="1"/>
          </p:cNvSpPr>
          <p:nvPr>
            <p:ph type="sldNum" sz="quarter" idx="10"/>
          </p:nvPr>
        </p:nvSpPr>
        <p:spPr/>
        <p:txBody>
          <a:bodyPr/>
          <a:lstStyle/>
          <a:p>
            <a:fld id="{3482C549-CAD6-944D-AB16-52BEF20053F9}" type="slidenum">
              <a:rPr lang="en-US" smtClean="0"/>
              <a:pPr/>
              <a:t>16</a:t>
            </a:fld>
            <a:endParaRPr lang="en-US"/>
          </a:p>
        </p:txBody>
      </p:sp>
      <p:pic>
        <p:nvPicPr>
          <p:cNvPr id="3" name="Picture 2"/>
          <p:cNvPicPr>
            <a:picLocks noChangeAspect="1"/>
          </p:cNvPicPr>
          <p:nvPr/>
        </p:nvPicPr>
        <p:blipFill>
          <a:blip r:embed="rId3"/>
          <a:stretch>
            <a:fillRect/>
          </a:stretch>
        </p:blipFill>
        <p:spPr>
          <a:xfrm>
            <a:off x="1447800" y="787308"/>
            <a:ext cx="5574878" cy="4245860"/>
          </a:xfrm>
          <a:prstGeom prst="rect">
            <a:avLst/>
          </a:prstGeom>
        </p:spPr>
      </p:pic>
    </p:spTree>
    <p:extLst>
      <p:ext uri="{BB962C8B-B14F-4D97-AF65-F5344CB8AC3E}">
        <p14:creationId xmlns:p14="http://schemas.microsoft.com/office/powerpoint/2010/main" val="29249419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Spectrum Protect on Spectrum Scale - Overview</a:t>
            </a:r>
            <a:endParaRPr lang="en-US" dirty="0"/>
          </a:p>
        </p:txBody>
      </p:sp>
      <p:sp>
        <p:nvSpPr>
          <p:cNvPr id="3" name="Content Placeholder 2"/>
          <p:cNvSpPr>
            <a:spLocks noGrp="1"/>
          </p:cNvSpPr>
          <p:nvPr>
            <p:ph idx="1"/>
          </p:nvPr>
        </p:nvSpPr>
        <p:spPr>
          <a:xfrm>
            <a:off x="515413" y="1079563"/>
            <a:ext cx="4774620" cy="3247168"/>
          </a:xfrm>
        </p:spPr>
        <p:txBody>
          <a:bodyPr/>
          <a:lstStyle/>
          <a:p>
            <a:r>
              <a:rPr lang="de-DE" b="1" dirty="0" smtClean="0">
                <a:solidFill>
                  <a:schemeClr val="accent1"/>
                </a:solidFill>
              </a:rPr>
              <a:t>Multiple </a:t>
            </a:r>
            <a:r>
              <a:rPr lang="de-DE" dirty="0" smtClean="0"/>
              <a:t>Spectrum Protect instances store DB and storage pools in a Spectrum Scale file system</a:t>
            </a:r>
          </a:p>
          <a:p>
            <a:pPr lvl="1"/>
            <a:r>
              <a:rPr lang="de-DE" dirty="0" smtClean="0"/>
              <a:t>Scale provides a global name space for all Protect instances</a:t>
            </a:r>
          </a:p>
          <a:p>
            <a:pPr lvl="1"/>
            <a:r>
              <a:rPr lang="de-DE" dirty="0" smtClean="0"/>
              <a:t>Protect instances share Scale file system resources</a:t>
            </a:r>
          </a:p>
          <a:p>
            <a:pPr lvl="1"/>
            <a:endParaRPr lang="de-DE" dirty="0" smtClean="0"/>
          </a:p>
          <a:p>
            <a:r>
              <a:rPr lang="de-DE" dirty="0" smtClean="0"/>
              <a:t>Protect instances run on Scale cluster nodes accessing the Scale file system and disk directly</a:t>
            </a:r>
          </a:p>
          <a:p>
            <a:pPr lvl="1"/>
            <a:endParaRPr lang="de-DE" dirty="0"/>
          </a:p>
          <a:p>
            <a:r>
              <a:rPr lang="de-DE" dirty="0" smtClean="0"/>
              <a:t>Scale file systems balance the workload and capacity for all Protect instances on disk</a:t>
            </a:r>
          </a:p>
          <a:p>
            <a:pPr marL="346075" lvl="1" indent="0">
              <a:buNone/>
            </a:pPr>
            <a:endParaRPr lang="de-DE" dirty="0" smtClean="0"/>
          </a:p>
          <a:p>
            <a:r>
              <a:rPr lang="de-DE" dirty="0" smtClean="0"/>
              <a:t>Provides </a:t>
            </a:r>
            <a:r>
              <a:rPr lang="en-US" altLang="en-US" dirty="0" smtClean="0"/>
              <a:t>standardized, </a:t>
            </a:r>
            <a:r>
              <a:rPr lang="en-US" altLang="en-US" dirty="0"/>
              <a:t>scalable and easy to use storage infrastructure for the </a:t>
            </a:r>
            <a:r>
              <a:rPr lang="en-US" altLang="en-US" dirty="0" smtClean="0"/>
              <a:t>multiple Protect instances</a:t>
            </a:r>
            <a:endParaRPr lang="en-US" altLang="en-US" dirty="0"/>
          </a:p>
        </p:txBody>
      </p:sp>
      <p:sp>
        <p:nvSpPr>
          <p:cNvPr id="4" name="Slide Number Placeholder 3"/>
          <p:cNvSpPr>
            <a:spLocks noGrp="1"/>
          </p:cNvSpPr>
          <p:nvPr>
            <p:ph type="sldNum" sz="quarter" idx="10"/>
          </p:nvPr>
        </p:nvSpPr>
        <p:spPr/>
        <p:txBody>
          <a:bodyPr/>
          <a:lstStyle/>
          <a:p>
            <a:pPr>
              <a:defRPr/>
            </a:pPr>
            <a:fld id="{B3F32FC1-159A-45BB-AD37-1F2854C369B7}" type="slidenum">
              <a:rPr lang="en-US" altLang="en-US" smtClean="0"/>
              <a:pPr>
                <a:defRPr/>
              </a:pPr>
              <a:t>17</a:t>
            </a:fld>
            <a:endParaRPr lang="en-US" altLang="en-US"/>
          </a:p>
        </p:txBody>
      </p:sp>
      <p:pic>
        <p:nvPicPr>
          <p:cNvPr id="11" name="Picture 10"/>
          <p:cNvPicPr>
            <a:picLocks noChangeAspect="1"/>
          </p:cNvPicPr>
          <p:nvPr/>
        </p:nvPicPr>
        <p:blipFill>
          <a:blip r:embed="rId3"/>
          <a:stretch>
            <a:fillRect/>
          </a:stretch>
        </p:blipFill>
        <p:spPr>
          <a:xfrm>
            <a:off x="5734200" y="869156"/>
            <a:ext cx="2686050" cy="3438525"/>
          </a:xfrm>
          <a:prstGeom prst="rect">
            <a:avLst/>
          </a:prstGeom>
        </p:spPr>
      </p:pic>
    </p:spTree>
    <p:extLst>
      <p:ext uri="{BB962C8B-B14F-4D97-AF65-F5344CB8AC3E}">
        <p14:creationId xmlns:p14="http://schemas.microsoft.com/office/powerpoint/2010/main" val="10064063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1" name="Rectangle 21"/>
          <p:cNvSpPr>
            <a:spLocks noGrp="1" noChangeArrowheads="1"/>
          </p:cNvSpPr>
          <p:nvPr>
            <p:ph idx="1"/>
          </p:nvPr>
        </p:nvSpPr>
        <p:spPr>
          <a:xfrm>
            <a:off x="3392984" y="3523103"/>
            <a:ext cx="4608016" cy="993050"/>
          </a:xfrm>
        </p:spPr>
        <p:txBody>
          <a:bodyPr/>
          <a:lstStyle/>
          <a:p>
            <a:pPr eaLnBrk="1" hangingPunct="1">
              <a:lnSpc>
                <a:spcPct val="150000"/>
              </a:lnSpc>
            </a:pPr>
            <a:r>
              <a:rPr lang="de-DE" altLang="en-US" sz="1051" dirty="0" smtClean="0"/>
              <a:t>Protect </a:t>
            </a:r>
            <a:r>
              <a:rPr lang="de-DE" altLang="en-US" sz="1051" dirty="0"/>
              <a:t>runs on </a:t>
            </a:r>
            <a:r>
              <a:rPr lang="de-DE" altLang="en-US" sz="1051" dirty="0" smtClean="0"/>
              <a:t>Scale </a:t>
            </a:r>
            <a:r>
              <a:rPr lang="de-DE" altLang="en-US" sz="1051" dirty="0"/>
              <a:t>client connected to </a:t>
            </a:r>
            <a:r>
              <a:rPr lang="de-DE" altLang="en-US" sz="1051" dirty="0" smtClean="0"/>
              <a:t>Scale </a:t>
            </a:r>
            <a:r>
              <a:rPr lang="de-DE" altLang="en-US" sz="1051" dirty="0"/>
              <a:t>/ ESS NSD server</a:t>
            </a:r>
          </a:p>
          <a:p>
            <a:pPr eaLnBrk="1" hangingPunct="1">
              <a:lnSpc>
                <a:spcPct val="150000"/>
              </a:lnSpc>
            </a:pPr>
            <a:r>
              <a:rPr lang="de-DE" altLang="en-US" sz="1051" dirty="0"/>
              <a:t>SAN or LAN access from </a:t>
            </a:r>
            <a:r>
              <a:rPr lang="de-DE" altLang="en-US" sz="1051" dirty="0" smtClean="0"/>
              <a:t>Protect </a:t>
            </a:r>
            <a:r>
              <a:rPr lang="de-DE" altLang="en-US" sz="1051" dirty="0"/>
              <a:t>server to </a:t>
            </a:r>
            <a:r>
              <a:rPr lang="de-DE" altLang="en-US" sz="1051" dirty="0" smtClean="0"/>
              <a:t>Scale </a:t>
            </a:r>
            <a:r>
              <a:rPr lang="de-DE" altLang="en-US" sz="1051" dirty="0"/>
              <a:t>/ ESS server</a:t>
            </a:r>
          </a:p>
          <a:p>
            <a:pPr eaLnBrk="1" hangingPunct="1">
              <a:lnSpc>
                <a:spcPct val="150000"/>
              </a:lnSpc>
            </a:pPr>
            <a:endParaRPr lang="en-US" altLang="en-US" sz="901" dirty="0"/>
          </a:p>
        </p:txBody>
      </p:sp>
      <p:sp>
        <p:nvSpPr>
          <p:cNvPr id="4" name="Slide Number Placeholder 3"/>
          <p:cNvSpPr>
            <a:spLocks noGrp="1"/>
          </p:cNvSpPr>
          <p:nvPr>
            <p:ph type="sldNum" sz="quarter" idx="10"/>
          </p:nvPr>
        </p:nvSpPr>
        <p:spPr/>
        <p:txBody>
          <a:bodyPr/>
          <a:lstStyle/>
          <a:p>
            <a:pPr>
              <a:defRPr/>
            </a:pPr>
            <a:fld id="{B3F32FC1-159A-45BB-AD37-1F2854C369B7}" type="slidenum">
              <a:rPr lang="en-US" altLang="en-US" smtClean="0">
                <a:solidFill>
                  <a:srgbClr val="000000"/>
                </a:solidFill>
              </a:rPr>
              <a:pPr>
                <a:defRPr/>
              </a:pPr>
              <a:t>18</a:t>
            </a:fld>
            <a:endParaRPr lang="en-US" altLang="en-US">
              <a:solidFill>
                <a:srgbClr val="000000"/>
              </a:solidFill>
            </a:endParaRPr>
          </a:p>
        </p:txBody>
      </p:sp>
      <p:sp>
        <p:nvSpPr>
          <p:cNvPr id="32771" name="Rectangle 3"/>
          <p:cNvSpPr>
            <a:spLocks noGrp="1" noChangeArrowheads="1"/>
          </p:cNvSpPr>
          <p:nvPr>
            <p:ph type="title"/>
          </p:nvPr>
        </p:nvSpPr>
        <p:spPr/>
        <p:txBody>
          <a:bodyPr/>
          <a:lstStyle/>
          <a:p>
            <a:pPr eaLnBrk="1" hangingPunct="1"/>
            <a:r>
              <a:rPr lang="de-DE" altLang="en-US" dirty="0" smtClean="0"/>
              <a:t>Deployment options</a:t>
            </a:r>
            <a:endParaRPr lang="en-US" altLang="en-US" dirty="0" smtClean="0"/>
          </a:p>
        </p:txBody>
      </p:sp>
      <p:sp>
        <p:nvSpPr>
          <p:cNvPr id="32772" name="Line 4"/>
          <p:cNvSpPr>
            <a:spLocks noChangeShapeType="1"/>
          </p:cNvSpPr>
          <p:nvPr/>
        </p:nvSpPr>
        <p:spPr bwMode="auto">
          <a:xfrm>
            <a:off x="4529720" y="2763017"/>
            <a:ext cx="137049" cy="343218"/>
          </a:xfrm>
          <a:prstGeom prst="line">
            <a:avLst/>
          </a:prstGeom>
          <a:noFill/>
          <a:ln w="12600">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endParaRPr lang="en-US" sz="901">
              <a:solidFill>
                <a:srgbClr val="000000"/>
              </a:solidFill>
              <a:latin typeface="Arial" panose="020B0604020202020204" pitchFamily="34" charset="0"/>
              <a:ea typeface="+mn-ea"/>
              <a:cs typeface="Arial" panose="020B0604020202020204" pitchFamily="34" charset="0"/>
            </a:endParaRPr>
          </a:p>
        </p:txBody>
      </p:sp>
      <p:sp>
        <p:nvSpPr>
          <p:cNvPr id="32773" name="Line 5"/>
          <p:cNvSpPr>
            <a:spLocks noChangeShapeType="1"/>
          </p:cNvSpPr>
          <p:nvPr/>
        </p:nvSpPr>
        <p:spPr bwMode="auto">
          <a:xfrm flipH="1">
            <a:off x="4942058" y="2832138"/>
            <a:ext cx="137049" cy="274097"/>
          </a:xfrm>
          <a:prstGeom prst="line">
            <a:avLst/>
          </a:prstGeom>
          <a:noFill/>
          <a:ln w="12600">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endParaRPr lang="en-US" sz="901">
              <a:solidFill>
                <a:srgbClr val="000000"/>
              </a:solidFill>
              <a:latin typeface="Arial" panose="020B0604020202020204" pitchFamily="34" charset="0"/>
              <a:ea typeface="+mn-ea"/>
              <a:cs typeface="Arial" panose="020B0604020202020204" pitchFamily="34" charset="0"/>
            </a:endParaRPr>
          </a:p>
        </p:txBody>
      </p:sp>
      <p:sp>
        <p:nvSpPr>
          <p:cNvPr id="112658" name="Line 17"/>
          <p:cNvSpPr>
            <a:spLocks noChangeShapeType="1"/>
          </p:cNvSpPr>
          <p:nvPr/>
        </p:nvSpPr>
        <p:spPr bwMode="auto">
          <a:xfrm>
            <a:off x="3119433" y="950999"/>
            <a:ext cx="4767" cy="3877881"/>
          </a:xfrm>
          <a:prstGeom prst="line">
            <a:avLst/>
          </a:prstGeom>
          <a:noFill/>
          <a:ln w="19050">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tIns="68644" bIns="68644">
            <a:spAutoFit/>
          </a:bodyPr>
          <a:lstStyle/>
          <a:p>
            <a:pPr eaLnBrk="0" hangingPunct="0">
              <a:defRPr/>
            </a:pPr>
            <a:endParaRPr lang="en-US" sz="901">
              <a:solidFill>
                <a:srgbClr val="000000"/>
              </a:solidFill>
              <a:latin typeface="Arial" panose="020B0604020202020204" pitchFamily="34" charset="0"/>
              <a:ea typeface="+mn-ea"/>
              <a:cs typeface="Arial" panose="020B0604020202020204" pitchFamily="34" charset="0"/>
            </a:endParaRPr>
          </a:p>
        </p:txBody>
      </p:sp>
      <p:sp>
        <p:nvSpPr>
          <p:cNvPr id="32780" name="Text Box 19"/>
          <p:cNvSpPr txBox="1">
            <a:spLocks noChangeArrowheads="1"/>
          </p:cNvSpPr>
          <p:nvPr/>
        </p:nvSpPr>
        <p:spPr bwMode="auto">
          <a:xfrm>
            <a:off x="3944583" y="1070171"/>
            <a:ext cx="1269899" cy="3234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tIns="68644" bIns="68644">
            <a:spAutoFit/>
          </a:bodyPr>
          <a:lstStyle>
            <a:lvl1pPr>
              <a:lnSpc>
                <a:spcPct val="90000"/>
              </a:lnSpc>
              <a:buClr>
                <a:schemeClr val="accent1"/>
              </a:buClr>
              <a:buFont typeface="Wingdings" panose="05000000000000000000" pitchFamily="2" charset="2"/>
              <a:buChar char="§"/>
              <a:defRPr>
                <a:solidFill>
                  <a:schemeClr val="bg1"/>
                </a:solidFill>
                <a:latin typeface="Arial" panose="020B0604020202020204" pitchFamily="34" charset="0"/>
                <a:cs typeface="Arial" panose="020B0604020202020204" pitchFamily="34" charset="0"/>
              </a:defRPr>
            </a:lvl1pPr>
            <a:lvl2pPr marL="742950" indent="-285750">
              <a:lnSpc>
                <a:spcPct val="90000"/>
              </a:lnSpc>
              <a:spcBef>
                <a:spcPct val="25000"/>
              </a:spcBef>
              <a:spcAft>
                <a:spcPct val="15000"/>
              </a:spcAft>
              <a:buClr>
                <a:schemeClr val="accent1"/>
              </a:buClr>
              <a:buFont typeface="Arial" panose="020B0604020202020204" pitchFamily="34" charset="0"/>
              <a:buChar char="–"/>
              <a:defRPr sz="1600">
                <a:solidFill>
                  <a:schemeClr val="bg1"/>
                </a:solidFill>
                <a:latin typeface="Arial" panose="020B0604020202020204" pitchFamily="34" charset="0"/>
                <a:cs typeface="Arial" panose="020B0604020202020204" pitchFamily="34" charset="0"/>
              </a:defRPr>
            </a:lvl2pPr>
            <a:lvl3pPr marL="1143000" indent="-228600">
              <a:lnSpc>
                <a:spcPct val="90000"/>
              </a:lnSpc>
              <a:spcBef>
                <a:spcPct val="20000"/>
              </a:spcBef>
              <a:buClr>
                <a:schemeClr val="accent1"/>
              </a:buClr>
              <a:buChar char="o"/>
              <a:defRPr sz="1400">
                <a:solidFill>
                  <a:schemeClr val="bg1"/>
                </a:solidFill>
                <a:latin typeface="Arial" panose="020B0604020202020204" pitchFamily="34" charset="0"/>
                <a:cs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s"/>
              <a:defRPr sz="1400">
                <a:solidFill>
                  <a:schemeClr val="bg1"/>
                </a:solidFill>
                <a:latin typeface="Arial" panose="020B0604020202020204" pitchFamily="34" charset="0"/>
                <a:cs typeface="Arial" panose="020B0604020202020204" pitchFamily="34" charset="0"/>
              </a:defRPr>
            </a:lvl4pPr>
            <a:lvl5pPr marL="2057400" indent="-228600">
              <a:lnSpc>
                <a:spcPct val="90000"/>
              </a:lnSpc>
              <a:spcBef>
                <a:spcPct val="20000"/>
              </a:spcBef>
              <a:buClr>
                <a:schemeClr val="accent1"/>
              </a:buClr>
              <a:buChar char="•"/>
              <a:defRPr sz="1400">
                <a:solidFill>
                  <a:schemeClr val="bg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Char char="•"/>
              <a:defRPr sz="1400">
                <a:solidFill>
                  <a:schemeClr val="bg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Char char="•"/>
              <a:defRPr sz="1400">
                <a:solidFill>
                  <a:schemeClr val="bg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Char char="•"/>
              <a:defRPr sz="1400">
                <a:solidFill>
                  <a:schemeClr val="bg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Char char="•"/>
              <a:defRPr sz="1400">
                <a:solidFill>
                  <a:schemeClr val="bg1"/>
                </a:solidFill>
                <a:latin typeface="Arial" panose="020B0604020202020204" pitchFamily="34" charset="0"/>
                <a:cs typeface="Arial" panose="020B0604020202020204" pitchFamily="34" charset="0"/>
              </a:defRPr>
            </a:lvl9pPr>
          </a:lstStyle>
          <a:p>
            <a:pPr>
              <a:lnSpc>
                <a:spcPct val="100000"/>
              </a:lnSpc>
              <a:buClrTx/>
              <a:buFontTx/>
              <a:buNone/>
            </a:pPr>
            <a:r>
              <a:rPr lang="de-DE" altLang="en-US" sz="1201" b="1" dirty="0">
                <a:solidFill>
                  <a:srgbClr val="7889FB"/>
                </a:solidFill>
                <a:ea typeface="MS PGothic" panose="020B0600070205080204" pitchFamily="34" charset="-128"/>
              </a:rPr>
              <a:t>As </a:t>
            </a:r>
            <a:r>
              <a:rPr lang="de-DE" altLang="en-US" sz="1201" b="1" dirty="0" smtClean="0">
                <a:solidFill>
                  <a:srgbClr val="7889FB"/>
                </a:solidFill>
                <a:ea typeface="MS PGothic" panose="020B0600070205080204" pitchFamily="34" charset="-128"/>
              </a:rPr>
              <a:t>Scale </a:t>
            </a:r>
            <a:r>
              <a:rPr lang="de-DE" altLang="en-US" sz="1201" b="1" dirty="0">
                <a:solidFill>
                  <a:srgbClr val="7889FB"/>
                </a:solidFill>
                <a:ea typeface="MS PGothic" panose="020B0600070205080204" pitchFamily="34" charset="-128"/>
              </a:rPr>
              <a:t>client</a:t>
            </a:r>
            <a:endParaRPr lang="en-US" altLang="en-US" sz="1201" b="1" dirty="0">
              <a:solidFill>
                <a:srgbClr val="7889FB"/>
              </a:solidFill>
              <a:ea typeface="MS PGothic" panose="020B0600070205080204" pitchFamily="34" charset="-128"/>
            </a:endParaRPr>
          </a:p>
        </p:txBody>
      </p:sp>
      <p:grpSp>
        <p:nvGrpSpPr>
          <p:cNvPr id="32782" name="Group 12"/>
          <p:cNvGrpSpPr>
            <a:grpSpLocks/>
          </p:cNvGrpSpPr>
          <p:nvPr/>
        </p:nvGrpSpPr>
        <p:grpSpPr bwMode="auto">
          <a:xfrm>
            <a:off x="4269209" y="2294844"/>
            <a:ext cx="615239" cy="660763"/>
            <a:chOff x="1129" y="1239"/>
            <a:chExt cx="544" cy="544"/>
          </a:xfrm>
        </p:grpSpPr>
        <p:pic>
          <p:nvPicPr>
            <p:cNvPr id="32818"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9" y="1239"/>
              <a:ext cx="545"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grpSp>
        <p:nvGrpSpPr>
          <p:cNvPr id="32783" name="Group 12"/>
          <p:cNvGrpSpPr>
            <a:grpSpLocks/>
          </p:cNvGrpSpPr>
          <p:nvPr/>
        </p:nvGrpSpPr>
        <p:grpSpPr bwMode="auto">
          <a:xfrm>
            <a:off x="4792377" y="2294844"/>
            <a:ext cx="615239" cy="660763"/>
            <a:chOff x="1129" y="1239"/>
            <a:chExt cx="544" cy="544"/>
          </a:xfrm>
        </p:grpSpPr>
        <p:pic>
          <p:nvPicPr>
            <p:cNvPr id="32817"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9" y="1239"/>
              <a:ext cx="545"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sp>
        <p:nvSpPr>
          <p:cNvPr id="1002531" name="AutoShape 17"/>
          <p:cNvSpPr>
            <a:spLocks noChangeArrowheads="1"/>
          </p:cNvSpPr>
          <p:nvPr/>
        </p:nvSpPr>
        <p:spPr bwMode="auto">
          <a:xfrm>
            <a:off x="4517802" y="3024013"/>
            <a:ext cx="548195" cy="236546"/>
          </a:xfrm>
          <a:prstGeom prst="can">
            <a:avLst>
              <a:gd name="adj" fmla="val 25000"/>
            </a:avLst>
          </a:prstGeom>
          <a:gradFill rotWithShape="1">
            <a:gsLst>
              <a:gs pos="0">
                <a:srgbClr val="FFFFFF"/>
              </a:gs>
              <a:gs pos="50000">
                <a:schemeClr val="bg2"/>
              </a:gs>
              <a:gs pos="100000">
                <a:srgbClr val="FFFFFF"/>
              </a:gs>
            </a:gsLst>
            <a:lin ang="0" scaled="1"/>
          </a:gradFill>
          <a:ln w="9398">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defRPr/>
            </a:pPr>
            <a:endParaRPr lang="en-US" altLang="en-US">
              <a:solidFill>
                <a:srgbClr val="000000"/>
              </a:solidFill>
              <a:latin typeface="Arial" panose="020B0604020202020204" pitchFamily="34" charset="0"/>
              <a:ea typeface="+mn-ea"/>
              <a:cs typeface="Arial" panose="020B0604020202020204" pitchFamily="34" charset="0"/>
            </a:endParaRPr>
          </a:p>
        </p:txBody>
      </p:sp>
      <p:sp>
        <p:nvSpPr>
          <p:cNvPr id="32788" name="Line 4"/>
          <p:cNvSpPr>
            <a:spLocks noChangeShapeType="1"/>
          </p:cNvSpPr>
          <p:nvPr/>
        </p:nvSpPr>
        <p:spPr bwMode="auto">
          <a:xfrm>
            <a:off x="1735069" y="2690687"/>
            <a:ext cx="137049" cy="343218"/>
          </a:xfrm>
          <a:prstGeom prst="line">
            <a:avLst/>
          </a:prstGeom>
          <a:noFill/>
          <a:ln w="12600">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endParaRPr lang="en-US" sz="901">
              <a:solidFill>
                <a:srgbClr val="000000"/>
              </a:solidFill>
              <a:latin typeface="Arial" panose="020B0604020202020204" pitchFamily="34" charset="0"/>
              <a:ea typeface="+mn-ea"/>
              <a:cs typeface="Arial" panose="020B0604020202020204" pitchFamily="34" charset="0"/>
            </a:endParaRPr>
          </a:p>
        </p:txBody>
      </p:sp>
      <p:sp>
        <p:nvSpPr>
          <p:cNvPr id="32789" name="Line 5"/>
          <p:cNvSpPr>
            <a:spLocks noChangeShapeType="1"/>
          </p:cNvSpPr>
          <p:nvPr/>
        </p:nvSpPr>
        <p:spPr bwMode="auto">
          <a:xfrm flipH="1">
            <a:off x="2147407" y="2759808"/>
            <a:ext cx="137049" cy="274097"/>
          </a:xfrm>
          <a:prstGeom prst="line">
            <a:avLst/>
          </a:prstGeom>
          <a:noFill/>
          <a:ln w="12600">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endParaRPr lang="en-US" sz="901">
              <a:solidFill>
                <a:srgbClr val="000000"/>
              </a:solidFill>
              <a:latin typeface="Arial" panose="020B0604020202020204" pitchFamily="34" charset="0"/>
              <a:ea typeface="+mn-ea"/>
              <a:cs typeface="Arial" panose="020B0604020202020204" pitchFamily="34" charset="0"/>
            </a:endParaRPr>
          </a:p>
        </p:txBody>
      </p:sp>
      <p:sp>
        <p:nvSpPr>
          <p:cNvPr id="32791" name="Text Box 50"/>
          <p:cNvSpPr txBox="1">
            <a:spLocks noChangeArrowheads="1"/>
          </p:cNvSpPr>
          <p:nvPr/>
        </p:nvSpPr>
        <p:spPr bwMode="auto">
          <a:xfrm>
            <a:off x="551752" y="2273771"/>
            <a:ext cx="957313" cy="3003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tIns="68644" bIns="68644">
            <a:spAutoFit/>
          </a:bodyPr>
          <a:lstStyle>
            <a:lvl1pPr>
              <a:lnSpc>
                <a:spcPct val="90000"/>
              </a:lnSpc>
              <a:buClr>
                <a:schemeClr val="accent1"/>
              </a:buClr>
              <a:buFont typeface="Wingdings" panose="05000000000000000000" pitchFamily="2" charset="2"/>
              <a:buChar char="§"/>
              <a:defRPr>
                <a:solidFill>
                  <a:schemeClr val="bg1"/>
                </a:solidFill>
                <a:latin typeface="Arial" panose="020B0604020202020204" pitchFamily="34" charset="0"/>
                <a:cs typeface="Arial" panose="020B0604020202020204" pitchFamily="34" charset="0"/>
              </a:defRPr>
            </a:lvl1pPr>
            <a:lvl2pPr marL="742950" indent="-285750">
              <a:lnSpc>
                <a:spcPct val="90000"/>
              </a:lnSpc>
              <a:spcBef>
                <a:spcPct val="25000"/>
              </a:spcBef>
              <a:spcAft>
                <a:spcPct val="15000"/>
              </a:spcAft>
              <a:buClr>
                <a:schemeClr val="accent1"/>
              </a:buClr>
              <a:buFont typeface="Arial" panose="020B0604020202020204" pitchFamily="34" charset="0"/>
              <a:buChar char="–"/>
              <a:defRPr sz="1600">
                <a:solidFill>
                  <a:schemeClr val="bg1"/>
                </a:solidFill>
                <a:latin typeface="Arial" panose="020B0604020202020204" pitchFamily="34" charset="0"/>
                <a:cs typeface="Arial" panose="020B0604020202020204" pitchFamily="34" charset="0"/>
              </a:defRPr>
            </a:lvl2pPr>
            <a:lvl3pPr marL="1143000" indent="-228600">
              <a:lnSpc>
                <a:spcPct val="90000"/>
              </a:lnSpc>
              <a:spcBef>
                <a:spcPct val="20000"/>
              </a:spcBef>
              <a:buClr>
                <a:schemeClr val="accent1"/>
              </a:buClr>
              <a:buChar char="o"/>
              <a:defRPr sz="1400">
                <a:solidFill>
                  <a:schemeClr val="bg1"/>
                </a:solidFill>
                <a:latin typeface="Arial" panose="020B0604020202020204" pitchFamily="34" charset="0"/>
                <a:cs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s"/>
              <a:defRPr sz="1400">
                <a:solidFill>
                  <a:schemeClr val="bg1"/>
                </a:solidFill>
                <a:latin typeface="Arial" panose="020B0604020202020204" pitchFamily="34" charset="0"/>
                <a:cs typeface="Arial" panose="020B0604020202020204" pitchFamily="34" charset="0"/>
              </a:defRPr>
            </a:lvl4pPr>
            <a:lvl5pPr marL="2057400" indent="-228600">
              <a:lnSpc>
                <a:spcPct val="90000"/>
              </a:lnSpc>
              <a:spcBef>
                <a:spcPct val="20000"/>
              </a:spcBef>
              <a:buClr>
                <a:schemeClr val="accent1"/>
              </a:buClr>
              <a:buChar char="•"/>
              <a:defRPr sz="1400">
                <a:solidFill>
                  <a:schemeClr val="bg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Char char="•"/>
              <a:defRPr sz="1400">
                <a:solidFill>
                  <a:schemeClr val="bg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Char char="•"/>
              <a:defRPr sz="1400">
                <a:solidFill>
                  <a:schemeClr val="bg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Char char="•"/>
              <a:defRPr sz="1400">
                <a:solidFill>
                  <a:schemeClr val="bg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Char char="•"/>
              <a:defRPr sz="1400">
                <a:solidFill>
                  <a:schemeClr val="bg1"/>
                </a:solidFill>
                <a:latin typeface="Arial" panose="020B0604020202020204" pitchFamily="34" charset="0"/>
                <a:cs typeface="Arial" panose="020B0604020202020204" pitchFamily="34" charset="0"/>
              </a:defRPr>
            </a:lvl9pPr>
          </a:lstStyle>
          <a:p>
            <a:pPr algn="ctr">
              <a:lnSpc>
                <a:spcPct val="100000"/>
              </a:lnSpc>
              <a:buClrTx/>
              <a:buFontTx/>
              <a:buNone/>
            </a:pPr>
            <a:r>
              <a:rPr lang="de-DE" altLang="en-US" sz="1051" dirty="0" smtClean="0">
                <a:solidFill>
                  <a:srgbClr val="808080"/>
                </a:solidFill>
                <a:ea typeface="MS PGothic" panose="020B0600070205080204" pitchFamily="34" charset="-128"/>
              </a:rPr>
              <a:t>Scale cluster</a:t>
            </a:r>
            <a:endParaRPr lang="en-US" altLang="en-US" sz="1051" dirty="0">
              <a:solidFill>
                <a:srgbClr val="808080"/>
              </a:solidFill>
              <a:ea typeface="MS PGothic" panose="020B0600070205080204" pitchFamily="34" charset="-128"/>
            </a:endParaRPr>
          </a:p>
        </p:txBody>
      </p:sp>
      <p:sp>
        <p:nvSpPr>
          <p:cNvPr id="32793" name="Text Box 52"/>
          <p:cNvSpPr txBox="1">
            <a:spLocks noChangeArrowheads="1"/>
          </p:cNvSpPr>
          <p:nvPr/>
        </p:nvSpPr>
        <p:spPr bwMode="auto">
          <a:xfrm>
            <a:off x="1162788" y="1070171"/>
            <a:ext cx="1345240" cy="3234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tIns="68644" bIns="68644">
            <a:spAutoFit/>
          </a:bodyPr>
          <a:lstStyle>
            <a:lvl1pPr>
              <a:lnSpc>
                <a:spcPct val="90000"/>
              </a:lnSpc>
              <a:buClr>
                <a:schemeClr val="accent1"/>
              </a:buClr>
              <a:buFont typeface="Wingdings" panose="05000000000000000000" pitchFamily="2" charset="2"/>
              <a:buChar char="§"/>
              <a:defRPr>
                <a:solidFill>
                  <a:schemeClr val="bg1"/>
                </a:solidFill>
                <a:latin typeface="Arial" panose="020B0604020202020204" pitchFamily="34" charset="0"/>
                <a:cs typeface="Arial" panose="020B0604020202020204" pitchFamily="34" charset="0"/>
              </a:defRPr>
            </a:lvl1pPr>
            <a:lvl2pPr marL="742950" indent="-285750">
              <a:lnSpc>
                <a:spcPct val="90000"/>
              </a:lnSpc>
              <a:spcBef>
                <a:spcPct val="25000"/>
              </a:spcBef>
              <a:spcAft>
                <a:spcPct val="15000"/>
              </a:spcAft>
              <a:buClr>
                <a:schemeClr val="accent1"/>
              </a:buClr>
              <a:buFont typeface="Arial" panose="020B0604020202020204" pitchFamily="34" charset="0"/>
              <a:buChar char="–"/>
              <a:defRPr sz="1600">
                <a:solidFill>
                  <a:schemeClr val="bg1"/>
                </a:solidFill>
                <a:latin typeface="Arial" panose="020B0604020202020204" pitchFamily="34" charset="0"/>
                <a:cs typeface="Arial" panose="020B0604020202020204" pitchFamily="34" charset="0"/>
              </a:defRPr>
            </a:lvl2pPr>
            <a:lvl3pPr marL="1143000" indent="-228600">
              <a:lnSpc>
                <a:spcPct val="90000"/>
              </a:lnSpc>
              <a:spcBef>
                <a:spcPct val="20000"/>
              </a:spcBef>
              <a:buClr>
                <a:schemeClr val="accent1"/>
              </a:buClr>
              <a:buChar char="o"/>
              <a:defRPr sz="1400">
                <a:solidFill>
                  <a:schemeClr val="bg1"/>
                </a:solidFill>
                <a:latin typeface="Arial" panose="020B0604020202020204" pitchFamily="34" charset="0"/>
                <a:cs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s"/>
              <a:defRPr sz="1400">
                <a:solidFill>
                  <a:schemeClr val="bg1"/>
                </a:solidFill>
                <a:latin typeface="Arial" panose="020B0604020202020204" pitchFamily="34" charset="0"/>
                <a:cs typeface="Arial" panose="020B0604020202020204" pitchFamily="34" charset="0"/>
              </a:defRPr>
            </a:lvl4pPr>
            <a:lvl5pPr marL="2057400" indent="-228600">
              <a:lnSpc>
                <a:spcPct val="90000"/>
              </a:lnSpc>
              <a:spcBef>
                <a:spcPct val="20000"/>
              </a:spcBef>
              <a:buClr>
                <a:schemeClr val="accent1"/>
              </a:buClr>
              <a:buChar char="•"/>
              <a:defRPr sz="1400">
                <a:solidFill>
                  <a:schemeClr val="bg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Char char="•"/>
              <a:defRPr sz="1400">
                <a:solidFill>
                  <a:schemeClr val="bg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Char char="•"/>
              <a:defRPr sz="1400">
                <a:solidFill>
                  <a:schemeClr val="bg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Char char="•"/>
              <a:defRPr sz="1400">
                <a:solidFill>
                  <a:schemeClr val="bg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Char char="•"/>
              <a:defRPr sz="1400">
                <a:solidFill>
                  <a:schemeClr val="bg1"/>
                </a:solidFill>
                <a:latin typeface="Arial" panose="020B0604020202020204" pitchFamily="34" charset="0"/>
                <a:cs typeface="Arial" panose="020B0604020202020204" pitchFamily="34" charset="0"/>
              </a:defRPr>
            </a:lvl9pPr>
          </a:lstStyle>
          <a:p>
            <a:pPr>
              <a:lnSpc>
                <a:spcPct val="100000"/>
              </a:lnSpc>
              <a:buClrTx/>
              <a:buFontTx/>
              <a:buNone/>
            </a:pPr>
            <a:r>
              <a:rPr lang="de-DE" altLang="en-US" sz="1201" b="1" dirty="0">
                <a:solidFill>
                  <a:srgbClr val="7889FB"/>
                </a:solidFill>
                <a:ea typeface="MS PGothic" panose="020B0600070205080204" pitchFamily="34" charset="-128"/>
              </a:rPr>
              <a:t>On </a:t>
            </a:r>
            <a:r>
              <a:rPr lang="de-DE" altLang="en-US" sz="1201" b="1" dirty="0" smtClean="0">
                <a:solidFill>
                  <a:srgbClr val="7889FB"/>
                </a:solidFill>
                <a:ea typeface="MS PGothic" panose="020B0600070205080204" pitchFamily="34" charset="-128"/>
              </a:rPr>
              <a:t>Scale </a:t>
            </a:r>
            <a:r>
              <a:rPr lang="de-DE" altLang="en-US" sz="1201" b="1" dirty="0">
                <a:solidFill>
                  <a:srgbClr val="7889FB"/>
                </a:solidFill>
                <a:ea typeface="MS PGothic" panose="020B0600070205080204" pitchFamily="34" charset="-128"/>
              </a:rPr>
              <a:t>server</a:t>
            </a:r>
            <a:endParaRPr lang="en-US" altLang="en-US" sz="1201" b="1" dirty="0">
              <a:solidFill>
                <a:srgbClr val="7889FB"/>
              </a:solidFill>
              <a:ea typeface="MS PGothic" panose="020B0600070205080204" pitchFamily="34" charset="-128"/>
            </a:endParaRPr>
          </a:p>
        </p:txBody>
      </p:sp>
      <p:grpSp>
        <p:nvGrpSpPr>
          <p:cNvPr id="32795" name="Group 12"/>
          <p:cNvGrpSpPr>
            <a:grpSpLocks/>
          </p:cNvGrpSpPr>
          <p:nvPr/>
        </p:nvGrpSpPr>
        <p:grpSpPr bwMode="auto">
          <a:xfrm>
            <a:off x="1431179" y="2093632"/>
            <a:ext cx="712653" cy="755555"/>
            <a:chOff x="1129" y="1239"/>
            <a:chExt cx="544" cy="544"/>
          </a:xfrm>
        </p:grpSpPr>
        <p:pic>
          <p:nvPicPr>
            <p:cNvPr id="32816"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9" y="1239"/>
              <a:ext cx="545"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grpSp>
        <p:nvGrpSpPr>
          <p:cNvPr id="32796" name="Group 12"/>
          <p:cNvGrpSpPr>
            <a:grpSpLocks/>
          </p:cNvGrpSpPr>
          <p:nvPr/>
        </p:nvGrpSpPr>
        <p:grpSpPr bwMode="auto">
          <a:xfrm>
            <a:off x="1954347" y="2093632"/>
            <a:ext cx="712653" cy="755555"/>
            <a:chOff x="1129" y="1239"/>
            <a:chExt cx="544" cy="544"/>
          </a:xfrm>
        </p:grpSpPr>
        <p:pic>
          <p:nvPicPr>
            <p:cNvPr id="32815"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9" y="1239"/>
              <a:ext cx="545"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sp>
        <p:nvSpPr>
          <p:cNvPr id="32797" name="AutoShape 59"/>
          <p:cNvSpPr>
            <a:spLocks noChangeArrowheads="1"/>
          </p:cNvSpPr>
          <p:nvPr/>
        </p:nvSpPr>
        <p:spPr bwMode="auto">
          <a:xfrm>
            <a:off x="1527018" y="2272902"/>
            <a:ext cx="853775" cy="257185"/>
          </a:xfrm>
          <a:prstGeom prst="roundRect">
            <a:avLst>
              <a:gd name="adj" fmla="val 16667"/>
            </a:avLst>
          </a:prstGeom>
          <a:solidFill>
            <a:srgbClr val="FFFF99">
              <a:alpha val="70195"/>
            </a:srgbClr>
          </a:solidFill>
          <a:ln w="9525" algn="ctr">
            <a:solidFill>
              <a:schemeClr val="bg2"/>
            </a:solidFill>
            <a:round/>
            <a:headEnd/>
            <a:tailEnd/>
          </a:ln>
        </p:spPr>
        <p:txBody>
          <a:bodyPr wrap="square" tIns="68644" bIns="68644" anchor="ctr">
            <a:noAutofit/>
          </a:bodyPr>
          <a:lstStyle>
            <a:lvl1pPr>
              <a:lnSpc>
                <a:spcPct val="90000"/>
              </a:lnSpc>
              <a:buClr>
                <a:schemeClr val="accent1"/>
              </a:buClr>
              <a:buFont typeface="Wingdings" panose="05000000000000000000" pitchFamily="2" charset="2"/>
              <a:buChar char="§"/>
              <a:defRPr>
                <a:solidFill>
                  <a:schemeClr val="bg1"/>
                </a:solidFill>
                <a:latin typeface="Arial" panose="020B0604020202020204" pitchFamily="34" charset="0"/>
                <a:cs typeface="Arial" panose="020B0604020202020204" pitchFamily="34" charset="0"/>
              </a:defRPr>
            </a:lvl1pPr>
            <a:lvl2pPr marL="742950" indent="-285750">
              <a:lnSpc>
                <a:spcPct val="90000"/>
              </a:lnSpc>
              <a:spcBef>
                <a:spcPct val="25000"/>
              </a:spcBef>
              <a:spcAft>
                <a:spcPct val="15000"/>
              </a:spcAft>
              <a:buClr>
                <a:schemeClr val="accent1"/>
              </a:buClr>
              <a:buFont typeface="Arial" panose="020B0604020202020204" pitchFamily="34" charset="0"/>
              <a:buChar char="–"/>
              <a:defRPr sz="1600">
                <a:solidFill>
                  <a:schemeClr val="bg1"/>
                </a:solidFill>
                <a:latin typeface="Arial" panose="020B0604020202020204" pitchFamily="34" charset="0"/>
                <a:cs typeface="Arial" panose="020B0604020202020204" pitchFamily="34" charset="0"/>
              </a:defRPr>
            </a:lvl2pPr>
            <a:lvl3pPr marL="1143000" indent="-228600">
              <a:lnSpc>
                <a:spcPct val="90000"/>
              </a:lnSpc>
              <a:spcBef>
                <a:spcPct val="20000"/>
              </a:spcBef>
              <a:buClr>
                <a:schemeClr val="accent1"/>
              </a:buClr>
              <a:buChar char="o"/>
              <a:defRPr sz="1400">
                <a:solidFill>
                  <a:schemeClr val="bg1"/>
                </a:solidFill>
                <a:latin typeface="Arial" panose="020B0604020202020204" pitchFamily="34" charset="0"/>
                <a:cs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s"/>
              <a:defRPr sz="1400">
                <a:solidFill>
                  <a:schemeClr val="bg1"/>
                </a:solidFill>
                <a:latin typeface="Arial" panose="020B0604020202020204" pitchFamily="34" charset="0"/>
                <a:cs typeface="Arial" panose="020B0604020202020204" pitchFamily="34" charset="0"/>
              </a:defRPr>
            </a:lvl4pPr>
            <a:lvl5pPr marL="2057400" indent="-228600">
              <a:lnSpc>
                <a:spcPct val="90000"/>
              </a:lnSpc>
              <a:spcBef>
                <a:spcPct val="20000"/>
              </a:spcBef>
              <a:buClr>
                <a:schemeClr val="accent1"/>
              </a:buClr>
              <a:buChar char="•"/>
              <a:defRPr sz="1400">
                <a:solidFill>
                  <a:schemeClr val="bg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Char char="•"/>
              <a:defRPr sz="1400">
                <a:solidFill>
                  <a:schemeClr val="bg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Char char="•"/>
              <a:defRPr sz="1400">
                <a:solidFill>
                  <a:schemeClr val="bg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Char char="•"/>
              <a:defRPr sz="1400">
                <a:solidFill>
                  <a:schemeClr val="bg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Char char="•"/>
              <a:defRPr sz="1400">
                <a:solidFill>
                  <a:schemeClr val="bg1"/>
                </a:solidFill>
                <a:latin typeface="Arial" panose="020B0604020202020204" pitchFamily="34" charset="0"/>
                <a:cs typeface="Arial" panose="020B0604020202020204" pitchFamily="34" charset="0"/>
              </a:defRPr>
            </a:lvl9pPr>
          </a:lstStyle>
          <a:p>
            <a:pPr algn="ctr">
              <a:lnSpc>
                <a:spcPct val="100000"/>
              </a:lnSpc>
              <a:buClrTx/>
              <a:buFontTx/>
              <a:buNone/>
            </a:pPr>
            <a:r>
              <a:rPr lang="de-DE" altLang="en-US" sz="826" dirty="0" smtClean="0">
                <a:solidFill>
                  <a:srgbClr val="808080"/>
                </a:solidFill>
                <a:ea typeface="MS PGothic" panose="020B0600070205080204" pitchFamily="34" charset="-128"/>
              </a:rPr>
              <a:t>Protect </a:t>
            </a:r>
            <a:r>
              <a:rPr lang="de-DE" altLang="en-US" sz="826" dirty="0">
                <a:solidFill>
                  <a:srgbClr val="808080"/>
                </a:solidFill>
                <a:ea typeface="MS PGothic" panose="020B0600070205080204" pitchFamily="34" charset="-128"/>
              </a:rPr>
              <a:t>servers</a:t>
            </a:r>
            <a:endParaRPr lang="en-US" altLang="en-US" sz="826" dirty="0">
              <a:solidFill>
                <a:srgbClr val="808080"/>
              </a:solidFill>
              <a:ea typeface="MS PGothic" panose="020B0600070205080204" pitchFamily="34" charset="-128"/>
            </a:endParaRPr>
          </a:p>
        </p:txBody>
      </p:sp>
      <p:sp>
        <p:nvSpPr>
          <p:cNvPr id="1002556" name="AutoShape 17"/>
          <p:cNvSpPr>
            <a:spLocks noChangeArrowheads="1"/>
          </p:cNvSpPr>
          <p:nvPr/>
        </p:nvSpPr>
        <p:spPr bwMode="auto">
          <a:xfrm>
            <a:off x="1723151" y="2986236"/>
            <a:ext cx="548195" cy="236546"/>
          </a:xfrm>
          <a:prstGeom prst="can">
            <a:avLst>
              <a:gd name="adj" fmla="val 25000"/>
            </a:avLst>
          </a:prstGeom>
          <a:gradFill rotWithShape="1">
            <a:gsLst>
              <a:gs pos="0">
                <a:srgbClr val="FFFFFF"/>
              </a:gs>
              <a:gs pos="50000">
                <a:schemeClr val="bg2"/>
              </a:gs>
              <a:gs pos="100000">
                <a:srgbClr val="FFFFFF"/>
              </a:gs>
            </a:gsLst>
            <a:lin ang="0" scaled="1"/>
          </a:gradFill>
          <a:ln w="9398">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defRPr/>
            </a:pPr>
            <a:endParaRPr lang="en-US" altLang="en-US">
              <a:solidFill>
                <a:srgbClr val="000000"/>
              </a:solidFill>
              <a:latin typeface="Arial" panose="020B0604020202020204" pitchFamily="34" charset="0"/>
              <a:ea typeface="+mn-ea"/>
              <a:cs typeface="Arial" panose="020B0604020202020204" pitchFamily="34" charset="0"/>
            </a:endParaRPr>
          </a:p>
        </p:txBody>
      </p:sp>
      <p:sp>
        <p:nvSpPr>
          <p:cNvPr id="88" name="Line 17"/>
          <p:cNvSpPr>
            <a:spLocks noChangeShapeType="1"/>
          </p:cNvSpPr>
          <p:nvPr/>
        </p:nvSpPr>
        <p:spPr bwMode="auto">
          <a:xfrm>
            <a:off x="5618540" y="949807"/>
            <a:ext cx="20260" cy="2423974"/>
          </a:xfrm>
          <a:prstGeom prst="line">
            <a:avLst/>
          </a:prstGeom>
          <a:noFill/>
          <a:ln w="19050">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tIns="68644" bIns="68644">
            <a:spAutoFit/>
          </a:bodyPr>
          <a:lstStyle/>
          <a:p>
            <a:pPr eaLnBrk="0" hangingPunct="0">
              <a:defRPr/>
            </a:pPr>
            <a:endParaRPr lang="en-US" sz="901">
              <a:solidFill>
                <a:srgbClr val="000000"/>
              </a:solidFill>
              <a:latin typeface="Arial" panose="020B0604020202020204" pitchFamily="34" charset="0"/>
              <a:ea typeface="+mn-ea"/>
              <a:cs typeface="Arial" panose="020B0604020202020204" pitchFamily="34" charset="0"/>
            </a:endParaRPr>
          </a:p>
        </p:txBody>
      </p:sp>
      <p:sp>
        <p:nvSpPr>
          <p:cNvPr id="32807" name="Text Box 19"/>
          <p:cNvSpPr txBox="1">
            <a:spLocks noChangeArrowheads="1"/>
          </p:cNvSpPr>
          <p:nvPr/>
        </p:nvSpPr>
        <p:spPr bwMode="auto">
          <a:xfrm>
            <a:off x="5968385" y="1060638"/>
            <a:ext cx="1943161" cy="3003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tIns="68644" bIns="68644">
            <a:spAutoFit/>
          </a:bodyPr>
          <a:lstStyle>
            <a:defPPr>
              <a:defRPr lang="en-US"/>
            </a:defPPr>
            <a:lvl1pPr algn="ctr" eaLnBrk="1" hangingPunct="1">
              <a:lnSpc>
                <a:spcPct val="100000"/>
              </a:lnSpc>
              <a:buClrTx/>
              <a:buFontTx/>
              <a:buNone/>
              <a:defRPr sz="1400">
                <a:solidFill>
                  <a:schemeClr val="tx2"/>
                </a:solidFill>
                <a:ea typeface="MS PGothic" panose="020B0600070205080204" pitchFamily="34" charset="-128"/>
              </a:defRPr>
            </a:lvl1pPr>
            <a:lvl2pPr marL="742950" indent="-285750">
              <a:lnSpc>
                <a:spcPct val="90000"/>
              </a:lnSpc>
              <a:spcBef>
                <a:spcPct val="25000"/>
              </a:spcBef>
              <a:spcAft>
                <a:spcPct val="15000"/>
              </a:spcAft>
              <a:buClr>
                <a:schemeClr val="accent1"/>
              </a:buClr>
              <a:buFont typeface="Arial" panose="020B0604020202020204" pitchFamily="34" charset="0"/>
              <a:buChar char="–"/>
              <a:defRPr sz="1600"/>
            </a:lvl2pPr>
            <a:lvl3pPr marL="1143000" indent="-228600">
              <a:lnSpc>
                <a:spcPct val="90000"/>
              </a:lnSpc>
              <a:spcBef>
                <a:spcPct val="20000"/>
              </a:spcBef>
              <a:buClr>
                <a:schemeClr val="accent1"/>
              </a:buClr>
              <a:buChar char="o"/>
              <a:defRPr sz="1400"/>
            </a:lvl3pPr>
            <a:lvl4pPr marL="1600200" indent="-228600">
              <a:lnSpc>
                <a:spcPct val="90000"/>
              </a:lnSpc>
              <a:spcBef>
                <a:spcPct val="20000"/>
              </a:spcBef>
              <a:buClr>
                <a:schemeClr val="accent1"/>
              </a:buClr>
              <a:buFont typeface="Wingdings" panose="05000000000000000000" pitchFamily="2" charset="2"/>
              <a:buChar char="s"/>
              <a:defRPr sz="1400"/>
            </a:lvl4pPr>
            <a:lvl5pPr marL="2057400" indent="-228600">
              <a:lnSpc>
                <a:spcPct val="90000"/>
              </a:lnSpc>
              <a:spcBef>
                <a:spcPct val="20000"/>
              </a:spcBef>
              <a:buClr>
                <a:schemeClr val="accent1"/>
              </a:buClr>
              <a:buChar char="•"/>
              <a:defRPr sz="1400"/>
            </a:lvl5pPr>
            <a:lvl6pPr marL="2514600" indent="-228600" eaLnBrk="0" fontAlgn="base" hangingPunct="0">
              <a:lnSpc>
                <a:spcPct val="90000"/>
              </a:lnSpc>
              <a:spcBef>
                <a:spcPct val="20000"/>
              </a:spcBef>
              <a:spcAft>
                <a:spcPct val="0"/>
              </a:spcAft>
              <a:buClr>
                <a:schemeClr val="accent1"/>
              </a:buClr>
              <a:buChar char="•"/>
              <a:defRPr sz="1400"/>
            </a:lvl6pPr>
            <a:lvl7pPr marL="2971800" indent="-228600" eaLnBrk="0" fontAlgn="base" hangingPunct="0">
              <a:lnSpc>
                <a:spcPct val="90000"/>
              </a:lnSpc>
              <a:spcBef>
                <a:spcPct val="20000"/>
              </a:spcBef>
              <a:spcAft>
                <a:spcPct val="0"/>
              </a:spcAft>
              <a:buClr>
                <a:schemeClr val="accent1"/>
              </a:buClr>
              <a:buChar char="•"/>
              <a:defRPr sz="1400"/>
            </a:lvl7pPr>
            <a:lvl8pPr marL="3429000" indent="-228600" eaLnBrk="0" fontAlgn="base" hangingPunct="0">
              <a:lnSpc>
                <a:spcPct val="90000"/>
              </a:lnSpc>
              <a:spcBef>
                <a:spcPct val="20000"/>
              </a:spcBef>
              <a:spcAft>
                <a:spcPct val="0"/>
              </a:spcAft>
              <a:buClr>
                <a:schemeClr val="accent1"/>
              </a:buClr>
              <a:buChar char="•"/>
              <a:defRPr sz="1400"/>
            </a:lvl8pPr>
            <a:lvl9pPr marL="3886200" indent="-228600" eaLnBrk="0" fontAlgn="base" hangingPunct="0">
              <a:lnSpc>
                <a:spcPct val="90000"/>
              </a:lnSpc>
              <a:spcBef>
                <a:spcPct val="20000"/>
              </a:spcBef>
              <a:spcAft>
                <a:spcPct val="0"/>
              </a:spcAft>
              <a:buClr>
                <a:schemeClr val="accent1"/>
              </a:buClr>
              <a:buChar char="•"/>
              <a:defRPr sz="1400"/>
            </a:lvl9pPr>
          </a:lstStyle>
          <a:p>
            <a:r>
              <a:rPr lang="de-DE" altLang="en-US" sz="1051" b="1" dirty="0" smtClean="0">
                <a:solidFill>
                  <a:srgbClr val="7889FB"/>
                </a:solidFill>
                <a:latin typeface="Arial" panose="020B0604020202020204" pitchFamily="34" charset="0"/>
                <a:cs typeface="Arial" panose="020B0604020202020204" pitchFamily="34" charset="0"/>
              </a:rPr>
              <a:t>With Elastic </a:t>
            </a:r>
            <a:r>
              <a:rPr lang="de-DE" altLang="en-US" sz="1051" b="1" dirty="0">
                <a:solidFill>
                  <a:srgbClr val="7889FB"/>
                </a:solidFill>
                <a:latin typeface="Arial" panose="020B0604020202020204" pitchFamily="34" charset="0"/>
                <a:cs typeface="Arial" panose="020B0604020202020204" pitchFamily="34" charset="0"/>
              </a:rPr>
              <a:t>Storage Server</a:t>
            </a:r>
            <a:endParaRPr lang="en-US" altLang="en-US" sz="1051" b="1" dirty="0">
              <a:solidFill>
                <a:srgbClr val="7889FB"/>
              </a:solidFill>
              <a:latin typeface="Arial" panose="020B0604020202020204" pitchFamily="34" charset="0"/>
              <a:cs typeface="Arial" panose="020B0604020202020204" pitchFamily="34" charset="0"/>
            </a:endParaRPr>
          </a:p>
        </p:txBody>
      </p:sp>
      <p:pic>
        <p:nvPicPr>
          <p:cNvPr id="32810"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73061" y="2381782"/>
            <a:ext cx="550578" cy="604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811" name="Rectangle 21"/>
          <p:cNvSpPr txBox="1">
            <a:spLocks noChangeArrowheads="1"/>
          </p:cNvSpPr>
          <p:nvPr/>
        </p:nvSpPr>
        <p:spPr bwMode="auto">
          <a:xfrm>
            <a:off x="333600" y="3550614"/>
            <a:ext cx="2638200" cy="803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8600" indent="-228600">
              <a:lnSpc>
                <a:spcPct val="90000"/>
              </a:lnSpc>
              <a:buClr>
                <a:schemeClr val="accent1"/>
              </a:buClr>
              <a:buFont typeface="Wingdings" panose="05000000000000000000" pitchFamily="2" charset="2"/>
              <a:buChar char="§"/>
              <a:defRPr>
                <a:solidFill>
                  <a:schemeClr val="bg1"/>
                </a:solidFill>
                <a:latin typeface="Arial" panose="020B0604020202020204" pitchFamily="34" charset="0"/>
                <a:cs typeface="Arial" panose="020B0604020202020204" pitchFamily="34" charset="0"/>
              </a:defRPr>
            </a:lvl1pPr>
            <a:lvl2pPr marL="750888" indent="-285750">
              <a:lnSpc>
                <a:spcPct val="90000"/>
              </a:lnSpc>
              <a:spcBef>
                <a:spcPct val="25000"/>
              </a:spcBef>
              <a:spcAft>
                <a:spcPct val="15000"/>
              </a:spcAft>
              <a:buClr>
                <a:schemeClr val="accent1"/>
              </a:buClr>
              <a:buFont typeface="Arial" panose="020B0604020202020204" pitchFamily="34" charset="0"/>
              <a:buChar char="–"/>
              <a:defRPr sz="1600">
                <a:solidFill>
                  <a:schemeClr val="bg1"/>
                </a:solidFill>
                <a:latin typeface="Arial" panose="020B0604020202020204" pitchFamily="34" charset="0"/>
                <a:cs typeface="Arial" panose="020B0604020202020204" pitchFamily="34" charset="0"/>
              </a:defRPr>
            </a:lvl2pPr>
            <a:lvl3pPr marL="1143000" indent="-228600">
              <a:lnSpc>
                <a:spcPct val="90000"/>
              </a:lnSpc>
              <a:spcBef>
                <a:spcPct val="20000"/>
              </a:spcBef>
              <a:buClr>
                <a:schemeClr val="accent1"/>
              </a:buClr>
              <a:buChar char="o"/>
              <a:defRPr sz="1400">
                <a:solidFill>
                  <a:schemeClr val="bg1"/>
                </a:solidFill>
                <a:latin typeface="Arial" panose="020B0604020202020204" pitchFamily="34" charset="0"/>
                <a:cs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s"/>
              <a:defRPr sz="1400">
                <a:solidFill>
                  <a:schemeClr val="bg1"/>
                </a:solidFill>
                <a:latin typeface="Arial" panose="020B0604020202020204" pitchFamily="34" charset="0"/>
                <a:cs typeface="Arial" panose="020B0604020202020204" pitchFamily="34" charset="0"/>
              </a:defRPr>
            </a:lvl4pPr>
            <a:lvl5pPr marL="2057400" indent="-228600">
              <a:lnSpc>
                <a:spcPct val="90000"/>
              </a:lnSpc>
              <a:spcBef>
                <a:spcPct val="20000"/>
              </a:spcBef>
              <a:buClr>
                <a:schemeClr val="accent1"/>
              </a:buClr>
              <a:buChar char="•"/>
              <a:defRPr sz="1400">
                <a:solidFill>
                  <a:schemeClr val="bg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Char char="•"/>
              <a:defRPr sz="1400">
                <a:solidFill>
                  <a:schemeClr val="bg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Char char="•"/>
              <a:defRPr sz="1400">
                <a:solidFill>
                  <a:schemeClr val="bg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Char char="•"/>
              <a:defRPr sz="1400">
                <a:solidFill>
                  <a:schemeClr val="bg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Char char="•"/>
              <a:defRPr sz="1400">
                <a:solidFill>
                  <a:schemeClr val="bg1"/>
                </a:solidFill>
                <a:latin typeface="Arial" panose="020B0604020202020204" pitchFamily="34" charset="0"/>
                <a:cs typeface="Arial" panose="020B0604020202020204" pitchFamily="34" charset="0"/>
              </a:defRPr>
            </a:lvl9pPr>
          </a:lstStyle>
          <a:p>
            <a:pPr>
              <a:lnSpc>
                <a:spcPct val="150000"/>
              </a:lnSpc>
              <a:buClr>
                <a:srgbClr val="7889FB"/>
              </a:buClr>
            </a:pPr>
            <a:r>
              <a:rPr lang="de-DE" altLang="en-US" sz="1051" dirty="0" smtClean="0">
                <a:solidFill>
                  <a:srgbClr val="000000"/>
                </a:solidFill>
                <a:ea typeface="+mn-ea"/>
              </a:rPr>
              <a:t>Protect </a:t>
            </a:r>
            <a:r>
              <a:rPr lang="de-DE" altLang="en-US" sz="1051" dirty="0">
                <a:solidFill>
                  <a:srgbClr val="000000"/>
                </a:solidFill>
                <a:ea typeface="+mn-ea"/>
              </a:rPr>
              <a:t>server </a:t>
            </a:r>
            <a:r>
              <a:rPr lang="de-DE" altLang="en-US" sz="1051" dirty="0" smtClean="0">
                <a:solidFill>
                  <a:srgbClr val="000000"/>
                </a:solidFill>
                <a:ea typeface="+mn-ea"/>
              </a:rPr>
              <a:t>runs on Scale </a:t>
            </a:r>
            <a:r>
              <a:rPr lang="de-DE" altLang="en-US" sz="1051" dirty="0">
                <a:solidFill>
                  <a:srgbClr val="000000"/>
                </a:solidFill>
                <a:ea typeface="+mn-ea"/>
              </a:rPr>
              <a:t>servers</a:t>
            </a:r>
          </a:p>
          <a:p>
            <a:pPr>
              <a:lnSpc>
                <a:spcPct val="150000"/>
              </a:lnSpc>
              <a:buClr>
                <a:srgbClr val="7889FB"/>
              </a:buClr>
            </a:pPr>
            <a:r>
              <a:rPr lang="de-DE" altLang="en-US" sz="1051" dirty="0" smtClean="0">
                <a:solidFill>
                  <a:srgbClr val="000000"/>
                </a:solidFill>
                <a:ea typeface="+mn-ea"/>
              </a:rPr>
              <a:t>Direct </a:t>
            </a:r>
            <a:r>
              <a:rPr lang="de-DE" altLang="en-US" sz="1051" dirty="0">
                <a:solidFill>
                  <a:srgbClr val="000000"/>
                </a:solidFill>
                <a:ea typeface="+mn-ea"/>
              </a:rPr>
              <a:t>SAN </a:t>
            </a:r>
            <a:r>
              <a:rPr lang="de-DE" altLang="en-US" sz="1051" dirty="0" smtClean="0">
                <a:solidFill>
                  <a:srgbClr val="000000"/>
                </a:solidFill>
                <a:ea typeface="+mn-ea"/>
              </a:rPr>
              <a:t>storage access</a:t>
            </a:r>
            <a:endParaRPr lang="de-DE" altLang="en-US" sz="1051" dirty="0">
              <a:solidFill>
                <a:srgbClr val="000000"/>
              </a:solidFill>
              <a:ea typeface="+mn-ea"/>
            </a:endParaRPr>
          </a:p>
        </p:txBody>
      </p:sp>
      <p:graphicFrame>
        <p:nvGraphicFramePr>
          <p:cNvPr id="55" name="Object 9"/>
          <p:cNvGraphicFramePr>
            <a:graphicFrameLocks noChangeAspect="1"/>
          </p:cNvGraphicFramePr>
          <p:nvPr>
            <p:extLst>
              <p:ext uri="{D42A27DB-BD31-4B8C-83A1-F6EECF244321}">
                <p14:modId xmlns:p14="http://schemas.microsoft.com/office/powerpoint/2010/main" val="3154062969"/>
              </p:ext>
            </p:extLst>
          </p:nvPr>
        </p:nvGraphicFramePr>
        <p:xfrm>
          <a:off x="2248696" y="1418804"/>
          <a:ext cx="276156" cy="269734"/>
        </p:xfrm>
        <a:graphic>
          <a:graphicData uri="http://schemas.openxmlformats.org/presentationml/2006/ole">
            <mc:AlternateContent xmlns:mc="http://schemas.openxmlformats.org/markup-compatibility/2006">
              <mc:Choice xmlns:v="urn:schemas-microsoft-com:vml" Requires="v">
                <p:oleObj spid="_x0000_s1080" r:id="rId5" imgW="390580" imgH="380852" progId="">
                  <p:embed/>
                </p:oleObj>
              </mc:Choice>
              <mc:Fallback>
                <p:oleObj r:id="rId5" imgW="390580" imgH="380852"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48696" y="1418804"/>
                        <a:ext cx="276156" cy="269734"/>
                      </a:xfrm>
                      <a:prstGeom prst="rect">
                        <a:avLst/>
                      </a:prstGeom>
                      <a:noFill/>
                      <a:ln>
                        <a:noFill/>
                      </a:ln>
                      <a:effectLst/>
                      <a:extLst/>
                    </p:spPr>
                  </p:pic>
                </p:oleObj>
              </mc:Fallback>
            </mc:AlternateContent>
          </a:graphicData>
        </a:graphic>
      </p:graphicFrame>
      <p:sp>
        <p:nvSpPr>
          <p:cNvPr id="56" name="Text Box 13"/>
          <p:cNvSpPr txBox="1">
            <a:spLocks noChangeArrowheads="1"/>
          </p:cNvSpPr>
          <p:nvPr/>
        </p:nvSpPr>
        <p:spPr bwMode="auto">
          <a:xfrm>
            <a:off x="574461" y="1537100"/>
            <a:ext cx="982831" cy="2165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67563" tIns="35133" rIns="67563" bIns="35133">
            <a:spAutoFit/>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B5121B"/>
                </a:solidFill>
                <a:latin typeface="Arial" panose="020B0604020202020204" pitchFamily="34" charset="0"/>
                <a:ea typeface="MS PGothic" panose="020B0600070205080204" pitchFamily="34" charset="-128"/>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B5121B"/>
                </a:solidFill>
                <a:latin typeface="Arial" panose="020B0604020202020204" pitchFamily="34" charset="0"/>
                <a:ea typeface="MS PGothic" panose="020B0600070205080204" pitchFamily="34" charset="-128"/>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B5121B"/>
                </a:solidFill>
                <a:latin typeface="Arial" panose="020B0604020202020204" pitchFamily="34" charset="0"/>
                <a:ea typeface="MS PGothic" panose="020B0600070205080204" pitchFamily="34" charset="-128"/>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B5121B"/>
                </a:solidFill>
                <a:latin typeface="Arial" panose="020B0604020202020204" pitchFamily="34" charset="0"/>
                <a:ea typeface="MS PGothic" panose="020B0600070205080204" pitchFamily="34" charset="-128"/>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B5121B"/>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B5121B"/>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B5121B"/>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B5121B"/>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B5121B"/>
                </a:solidFill>
                <a:latin typeface="Arial" panose="020B0604020202020204" pitchFamily="34" charset="0"/>
                <a:ea typeface="MS PGothic" panose="020B0600070205080204" pitchFamily="34" charset="-128"/>
              </a:defRPr>
            </a:lvl9pPr>
          </a:lstStyle>
          <a:p>
            <a:pPr>
              <a:lnSpc>
                <a:spcPct val="90000"/>
              </a:lnSpc>
              <a:buSzPct val="100000"/>
            </a:pPr>
            <a:r>
              <a:rPr lang="de-DE" altLang="en-US" sz="1051" dirty="0" smtClean="0">
                <a:solidFill>
                  <a:srgbClr val="808080"/>
                </a:solidFill>
                <a:cs typeface="Arial" panose="020B0604020202020204" pitchFamily="34" charset="0"/>
              </a:rPr>
              <a:t>Protect </a:t>
            </a:r>
            <a:r>
              <a:rPr lang="de-DE" altLang="en-US" sz="1051" dirty="0">
                <a:solidFill>
                  <a:srgbClr val="808080"/>
                </a:solidFill>
                <a:cs typeface="Arial" panose="020B0604020202020204" pitchFamily="34" charset="0"/>
              </a:rPr>
              <a:t>clients</a:t>
            </a:r>
          </a:p>
        </p:txBody>
      </p:sp>
      <p:pic>
        <p:nvPicPr>
          <p:cNvPr id="57" name="Picture 5" descr="C:\Documents and Settings\Administrator\Local Settings\Temporary Internet Files\Content.IE5\1X7SZIUT\MCj04339410000[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68716" y="1407205"/>
            <a:ext cx="277501" cy="277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prstDash val="dash"/>
                <a:miter lim="800000"/>
                <a:headEnd/>
                <a:tailEnd/>
              </a14:hiddenLine>
            </a:ext>
          </a:extLst>
        </p:spPr>
      </p:pic>
      <p:cxnSp>
        <p:nvCxnSpPr>
          <p:cNvPr id="3" name="Elbow Connector 2"/>
          <p:cNvCxnSpPr>
            <a:stCxn id="57" idx="2"/>
            <a:endCxn id="32816" idx="0"/>
          </p:cNvCxnSpPr>
          <p:nvPr/>
        </p:nvCxnSpPr>
        <p:spPr bwMode="auto">
          <a:xfrm rot="16200000" flipH="1">
            <a:off x="1543350" y="1848821"/>
            <a:ext cx="408927" cy="80694"/>
          </a:xfrm>
          <a:prstGeom prst="bentConnector3">
            <a:avLst/>
          </a:prstGeom>
          <a:noFill/>
          <a:ln w="9525"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4" name="Elbow Connector 63"/>
          <p:cNvCxnSpPr>
            <a:stCxn id="57" idx="2"/>
            <a:endCxn id="32815" idx="0"/>
          </p:cNvCxnSpPr>
          <p:nvPr/>
        </p:nvCxnSpPr>
        <p:spPr bwMode="auto">
          <a:xfrm rot="16200000" flipH="1">
            <a:off x="1804934" y="1587237"/>
            <a:ext cx="408927" cy="603862"/>
          </a:xfrm>
          <a:prstGeom prst="bentConnector3">
            <a:avLst/>
          </a:prstGeom>
          <a:noFill/>
          <a:ln w="9525"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6" name="Elbow Connector 75"/>
          <p:cNvCxnSpPr>
            <a:stCxn id="55" idx="2"/>
            <a:endCxn id="32815" idx="0"/>
          </p:cNvCxnSpPr>
          <p:nvPr/>
        </p:nvCxnSpPr>
        <p:spPr bwMode="auto">
          <a:xfrm rot="5400000">
            <a:off x="2146504" y="1853362"/>
            <a:ext cx="405094" cy="75446"/>
          </a:xfrm>
          <a:prstGeom prst="bentConnector3">
            <a:avLst/>
          </a:prstGeom>
          <a:noFill/>
          <a:ln w="9525"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nvGrpSpPr>
          <p:cNvPr id="77" name="Group 12"/>
          <p:cNvGrpSpPr>
            <a:grpSpLocks/>
          </p:cNvGrpSpPr>
          <p:nvPr/>
        </p:nvGrpSpPr>
        <p:grpSpPr bwMode="auto">
          <a:xfrm>
            <a:off x="4361935" y="1812045"/>
            <a:ext cx="412883" cy="350230"/>
            <a:chOff x="1129" y="1239"/>
            <a:chExt cx="544" cy="544"/>
          </a:xfrm>
        </p:grpSpPr>
        <p:pic>
          <p:nvPicPr>
            <p:cNvPr id="78" name="Picture 1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9" y="1239"/>
              <a:ext cx="545"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grpSp>
        <p:nvGrpSpPr>
          <p:cNvPr id="79" name="Group 12"/>
          <p:cNvGrpSpPr>
            <a:grpSpLocks/>
          </p:cNvGrpSpPr>
          <p:nvPr/>
        </p:nvGrpSpPr>
        <p:grpSpPr bwMode="auto">
          <a:xfrm>
            <a:off x="4885102" y="1812045"/>
            <a:ext cx="412883" cy="350230"/>
            <a:chOff x="1129" y="1239"/>
            <a:chExt cx="544" cy="544"/>
          </a:xfrm>
        </p:grpSpPr>
        <p:pic>
          <p:nvPicPr>
            <p:cNvPr id="80" name="Picture 1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9" y="1239"/>
              <a:ext cx="545"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graphicFrame>
        <p:nvGraphicFramePr>
          <p:cNvPr id="81" name="Object 9"/>
          <p:cNvGraphicFramePr>
            <a:graphicFrameLocks noChangeAspect="1"/>
          </p:cNvGraphicFramePr>
          <p:nvPr>
            <p:extLst>
              <p:ext uri="{D42A27DB-BD31-4B8C-83A1-F6EECF244321}">
                <p14:modId xmlns:p14="http://schemas.microsoft.com/office/powerpoint/2010/main" val="695788167"/>
              </p:ext>
            </p:extLst>
          </p:nvPr>
        </p:nvGraphicFramePr>
        <p:xfrm>
          <a:off x="4940763" y="1405056"/>
          <a:ext cx="276156" cy="269734"/>
        </p:xfrm>
        <a:graphic>
          <a:graphicData uri="http://schemas.openxmlformats.org/presentationml/2006/ole">
            <mc:AlternateContent xmlns:mc="http://schemas.openxmlformats.org/markup-compatibility/2006">
              <mc:Choice xmlns:v="urn:schemas-microsoft-com:vml" Requires="v">
                <p:oleObj spid="_x0000_s1081" r:id="rId9" imgW="390580" imgH="380852" progId="">
                  <p:embed/>
                </p:oleObj>
              </mc:Choice>
              <mc:Fallback>
                <p:oleObj r:id="rId9" imgW="390580" imgH="380852"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40763" y="1405056"/>
                        <a:ext cx="276156" cy="269734"/>
                      </a:xfrm>
                      <a:prstGeom prst="rect">
                        <a:avLst/>
                      </a:prstGeom>
                      <a:noFill/>
                      <a:ln>
                        <a:noFill/>
                      </a:ln>
                      <a:effectLst/>
                      <a:extLst/>
                    </p:spPr>
                  </p:pic>
                </p:oleObj>
              </mc:Fallback>
            </mc:AlternateContent>
          </a:graphicData>
        </a:graphic>
      </p:graphicFrame>
      <p:pic>
        <p:nvPicPr>
          <p:cNvPr id="82" name="Picture 5" descr="C:\Documents and Settings\Administrator\Local Settings\Temporary Internet Files\Content.IE5\1X7SZIUT\MCj04339410000[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96290" y="1393456"/>
            <a:ext cx="277501" cy="277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prstDash val="dash"/>
                <a:miter lim="800000"/>
                <a:headEnd/>
                <a:tailEnd/>
              </a14:hiddenLine>
            </a:ext>
          </a:extLst>
        </p:spPr>
      </p:pic>
      <p:cxnSp>
        <p:nvCxnSpPr>
          <p:cNvPr id="83" name="Elbow Connector 82"/>
          <p:cNvCxnSpPr>
            <a:stCxn id="82" idx="2"/>
            <a:endCxn id="78" idx="0"/>
          </p:cNvCxnSpPr>
          <p:nvPr/>
        </p:nvCxnSpPr>
        <p:spPr bwMode="auto">
          <a:xfrm rot="5400000">
            <a:off x="4531355" y="1708358"/>
            <a:ext cx="141088" cy="66286"/>
          </a:xfrm>
          <a:prstGeom prst="bentConnector3">
            <a:avLst/>
          </a:prstGeom>
          <a:noFill/>
          <a:ln w="9525"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4" name="Elbow Connector 83"/>
          <p:cNvCxnSpPr>
            <a:stCxn id="82" idx="2"/>
            <a:endCxn id="80" idx="0"/>
          </p:cNvCxnSpPr>
          <p:nvPr/>
        </p:nvCxnSpPr>
        <p:spPr bwMode="auto">
          <a:xfrm rot="16200000" flipH="1">
            <a:off x="4792938" y="1513060"/>
            <a:ext cx="141088" cy="456882"/>
          </a:xfrm>
          <a:prstGeom prst="bentConnector3">
            <a:avLst>
              <a:gd name="adj1" fmla="val 50000"/>
            </a:avLst>
          </a:prstGeom>
          <a:noFill/>
          <a:ln w="9525"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5" name="Elbow Connector 84"/>
          <p:cNvCxnSpPr>
            <a:stCxn id="81" idx="2"/>
            <a:endCxn id="80" idx="0"/>
          </p:cNvCxnSpPr>
          <p:nvPr/>
        </p:nvCxnSpPr>
        <p:spPr bwMode="auto">
          <a:xfrm rot="16200000" flipH="1">
            <a:off x="5016754" y="1736876"/>
            <a:ext cx="137255" cy="13082"/>
          </a:xfrm>
          <a:prstGeom prst="bentConnector3">
            <a:avLst/>
          </a:prstGeom>
          <a:noFill/>
          <a:ln w="9525"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6" name="AutoShape 59"/>
          <p:cNvSpPr>
            <a:spLocks noChangeArrowheads="1"/>
          </p:cNvSpPr>
          <p:nvPr/>
        </p:nvSpPr>
        <p:spPr bwMode="auto">
          <a:xfrm>
            <a:off x="4390570" y="1810463"/>
            <a:ext cx="811032" cy="246166"/>
          </a:xfrm>
          <a:prstGeom prst="roundRect">
            <a:avLst>
              <a:gd name="adj" fmla="val 16667"/>
            </a:avLst>
          </a:prstGeom>
          <a:solidFill>
            <a:srgbClr val="FFFF99">
              <a:alpha val="70195"/>
            </a:srgbClr>
          </a:solidFill>
          <a:ln w="9525" algn="ctr">
            <a:solidFill>
              <a:schemeClr val="bg2"/>
            </a:solidFill>
            <a:round/>
            <a:headEnd/>
            <a:tailEnd/>
          </a:ln>
        </p:spPr>
        <p:txBody>
          <a:bodyPr wrap="square" tIns="68644" bIns="68644" anchor="ctr">
            <a:noAutofit/>
          </a:bodyPr>
          <a:lstStyle>
            <a:lvl1pPr>
              <a:lnSpc>
                <a:spcPct val="90000"/>
              </a:lnSpc>
              <a:buClr>
                <a:schemeClr val="accent1"/>
              </a:buClr>
              <a:buFont typeface="Wingdings" panose="05000000000000000000" pitchFamily="2" charset="2"/>
              <a:buChar char="§"/>
              <a:defRPr>
                <a:solidFill>
                  <a:schemeClr val="bg1"/>
                </a:solidFill>
                <a:latin typeface="Arial" panose="020B0604020202020204" pitchFamily="34" charset="0"/>
                <a:cs typeface="Arial" panose="020B0604020202020204" pitchFamily="34" charset="0"/>
              </a:defRPr>
            </a:lvl1pPr>
            <a:lvl2pPr marL="742950" indent="-285750">
              <a:lnSpc>
                <a:spcPct val="90000"/>
              </a:lnSpc>
              <a:spcBef>
                <a:spcPct val="25000"/>
              </a:spcBef>
              <a:spcAft>
                <a:spcPct val="15000"/>
              </a:spcAft>
              <a:buClr>
                <a:schemeClr val="accent1"/>
              </a:buClr>
              <a:buFont typeface="Arial" panose="020B0604020202020204" pitchFamily="34" charset="0"/>
              <a:buChar char="–"/>
              <a:defRPr sz="1600">
                <a:solidFill>
                  <a:schemeClr val="bg1"/>
                </a:solidFill>
                <a:latin typeface="Arial" panose="020B0604020202020204" pitchFamily="34" charset="0"/>
                <a:cs typeface="Arial" panose="020B0604020202020204" pitchFamily="34" charset="0"/>
              </a:defRPr>
            </a:lvl2pPr>
            <a:lvl3pPr marL="1143000" indent="-228600">
              <a:lnSpc>
                <a:spcPct val="90000"/>
              </a:lnSpc>
              <a:spcBef>
                <a:spcPct val="20000"/>
              </a:spcBef>
              <a:buClr>
                <a:schemeClr val="accent1"/>
              </a:buClr>
              <a:buChar char="o"/>
              <a:defRPr sz="1400">
                <a:solidFill>
                  <a:schemeClr val="bg1"/>
                </a:solidFill>
                <a:latin typeface="Arial" panose="020B0604020202020204" pitchFamily="34" charset="0"/>
                <a:cs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s"/>
              <a:defRPr sz="1400">
                <a:solidFill>
                  <a:schemeClr val="bg1"/>
                </a:solidFill>
                <a:latin typeface="Arial" panose="020B0604020202020204" pitchFamily="34" charset="0"/>
                <a:cs typeface="Arial" panose="020B0604020202020204" pitchFamily="34" charset="0"/>
              </a:defRPr>
            </a:lvl4pPr>
            <a:lvl5pPr marL="2057400" indent="-228600">
              <a:lnSpc>
                <a:spcPct val="90000"/>
              </a:lnSpc>
              <a:spcBef>
                <a:spcPct val="20000"/>
              </a:spcBef>
              <a:buClr>
                <a:schemeClr val="accent1"/>
              </a:buClr>
              <a:buChar char="•"/>
              <a:defRPr sz="1400">
                <a:solidFill>
                  <a:schemeClr val="bg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Char char="•"/>
              <a:defRPr sz="1400">
                <a:solidFill>
                  <a:schemeClr val="bg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Char char="•"/>
              <a:defRPr sz="1400">
                <a:solidFill>
                  <a:schemeClr val="bg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Char char="•"/>
              <a:defRPr sz="1400">
                <a:solidFill>
                  <a:schemeClr val="bg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Char char="•"/>
              <a:defRPr sz="1400">
                <a:solidFill>
                  <a:schemeClr val="bg1"/>
                </a:solidFill>
                <a:latin typeface="Arial" panose="020B0604020202020204" pitchFamily="34" charset="0"/>
                <a:cs typeface="Arial" panose="020B0604020202020204" pitchFamily="34" charset="0"/>
              </a:defRPr>
            </a:lvl9pPr>
          </a:lstStyle>
          <a:p>
            <a:pPr algn="ctr">
              <a:lnSpc>
                <a:spcPct val="100000"/>
              </a:lnSpc>
              <a:buClrTx/>
              <a:buFontTx/>
              <a:buNone/>
            </a:pPr>
            <a:r>
              <a:rPr lang="de-DE" altLang="en-US" sz="826" dirty="0" smtClean="0">
                <a:solidFill>
                  <a:srgbClr val="808080"/>
                </a:solidFill>
                <a:ea typeface="MS PGothic" panose="020B0600070205080204" pitchFamily="34" charset="-128"/>
              </a:rPr>
              <a:t>Protect </a:t>
            </a:r>
            <a:r>
              <a:rPr lang="de-DE" altLang="en-US" sz="826" dirty="0">
                <a:solidFill>
                  <a:srgbClr val="808080"/>
                </a:solidFill>
                <a:ea typeface="MS PGothic" panose="020B0600070205080204" pitchFamily="34" charset="-128"/>
              </a:rPr>
              <a:t>servers</a:t>
            </a:r>
            <a:endParaRPr lang="en-US" altLang="en-US" sz="826" dirty="0">
              <a:solidFill>
                <a:srgbClr val="808080"/>
              </a:solidFill>
              <a:ea typeface="MS PGothic" panose="020B0600070205080204" pitchFamily="34" charset="-128"/>
            </a:endParaRPr>
          </a:p>
        </p:txBody>
      </p:sp>
      <p:sp>
        <p:nvSpPr>
          <p:cNvPr id="89" name="Text Box 50"/>
          <p:cNvSpPr txBox="1">
            <a:spLocks noChangeArrowheads="1"/>
          </p:cNvSpPr>
          <p:nvPr/>
        </p:nvSpPr>
        <p:spPr bwMode="auto">
          <a:xfrm>
            <a:off x="3352800" y="2379786"/>
            <a:ext cx="962123" cy="3003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tIns="68644" bIns="68644">
            <a:spAutoFit/>
          </a:bodyPr>
          <a:lstStyle>
            <a:lvl1pPr>
              <a:lnSpc>
                <a:spcPct val="90000"/>
              </a:lnSpc>
              <a:buClr>
                <a:schemeClr val="accent1"/>
              </a:buClr>
              <a:buFont typeface="Wingdings" panose="05000000000000000000" pitchFamily="2" charset="2"/>
              <a:buChar char="§"/>
              <a:defRPr>
                <a:solidFill>
                  <a:schemeClr val="bg1"/>
                </a:solidFill>
                <a:latin typeface="Arial" panose="020B0604020202020204" pitchFamily="34" charset="0"/>
                <a:cs typeface="Arial" panose="020B0604020202020204" pitchFamily="34" charset="0"/>
              </a:defRPr>
            </a:lvl1pPr>
            <a:lvl2pPr marL="742950" indent="-285750">
              <a:lnSpc>
                <a:spcPct val="90000"/>
              </a:lnSpc>
              <a:spcBef>
                <a:spcPct val="25000"/>
              </a:spcBef>
              <a:spcAft>
                <a:spcPct val="15000"/>
              </a:spcAft>
              <a:buClr>
                <a:schemeClr val="accent1"/>
              </a:buClr>
              <a:buFont typeface="Arial" panose="020B0604020202020204" pitchFamily="34" charset="0"/>
              <a:buChar char="–"/>
              <a:defRPr sz="1600">
                <a:solidFill>
                  <a:schemeClr val="bg1"/>
                </a:solidFill>
                <a:latin typeface="Arial" panose="020B0604020202020204" pitchFamily="34" charset="0"/>
                <a:cs typeface="Arial" panose="020B0604020202020204" pitchFamily="34" charset="0"/>
              </a:defRPr>
            </a:lvl2pPr>
            <a:lvl3pPr marL="1143000" indent="-228600">
              <a:lnSpc>
                <a:spcPct val="90000"/>
              </a:lnSpc>
              <a:spcBef>
                <a:spcPct val="20000"/>
              </a:spcBef>
              <a:buClr>
                <a:schemeClr val="accent1"/>
              </a:buClr>
              <a:buChar char="o"/>
              <a:defRPr sz="1400">
                <a:solidFill>
                  <a:schemeClr val="bg1"/>
                </a:solidFill>
                <a:latin typeface="Arial" panose="020B0604020202020204" pitchFamily="34" charset="0"/>
                <a:cs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s"/>
              <a:defRPr sz="1400">
                <a:solidFill>
                  <a:schemeClr val="bg1"/>
                </a:solidFill>
                <a:latin typeface="Arial" panose="020B0604020202020204" pitchFamily="34" charset="0"/>
                <a:cs typeface="Arial" panose="020B0604020202020204" pitchFamily="34" charset="0"/>
              </a:defRPr>
            </a:lvl4pPr>
            <a:lvl5pPr marL="2057400" indent="-228600">
              <a:lnSpc>
                <a:spcPct val="90000"/>
              </a:lnSpc>
              <a:spcBef>
                <a:spcPct val="20000"/>
              </a:spcBef>
              <a:buClr>
                <a:schemeClr val="accent1"/>
              </a:buClr>
              <a:buChar char="•"/>
              <a:defRPr sz="1400">
                <a:solidFill>
                  <a:schemeClr val="bg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Char char="•"/>
              <a:defRPr sz="1400">
                <a:solidFill>
                  <a:schemeClr val="bg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Char char="•"/>
              <a:defRPr sz="1400">
                <a:solidFill>
                  <a:schemeClr val="bg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Char char="•"/>
              <a:defRPr sz="1400">
                <a:solidFill>
                  <a:schemeClr val="bg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Char char="•"/>
              <a:defRPr sz="1400">
                <a:solidFill>
                  <a:schemeClr val="bg1"/>
                </a:solidFill>
                <a:latin typeface="Arial" panose="020B0604020202020204" pitchFamily="34" charset="0"/>
                <a:cs typeface="Arial" panose="020B0604020202020204" pitchFamily="34" charset="0"/>
              </a:defRPr>
            </a:lvl9pPr>
          </a:lstStyle>
          <a:p>
            <a:pPr algn="ctr">
              <a:lnSpc>
                <a:spcPct val="100000"/>
              </a:lnSpc>
              <a:buClrTx/>
              <a:buFontTx/>
              <a:buNone/>
            </a:pPr>
            <a:r>
              <a:rPr lang="de-DE" altLang="en-US" sz="1051" dirty="0" smtClean="0">
                <a:solidFill>
                  <a:srgbClr val="808080"/>
                </a:solidFill>
                <a:ea typeface="MS PGothic" panose="020B0600070205080204" pitchFamily="34" charset="-128"/>
              </a:rPr>
              <a:t>Scale </a:t>
            </a:r>
            <a:r>
              <a:rPr lang="de-DE" altLang="en-US" sz="1051" dirty="0">
                <a:solidFill>
                  <a:srgbClr val="808080"/>
                </a:solidFill>
                <a:ea typeface="MS PGothic" panose="020B0600070205080204" pitchFamily="34" charset="-128"/>
              </a:rPr>
              <a:t>server</a:t>
            </a:r>
            <a:endParaRPr lang="en-US" altLang="en-US" sz="1051" dirty="0">
              <a:solidFill>
                <a:srgbClr val="808080"/>
              </a:solidFill>
              <a:ea typeface="MS PGothic" panose="020B0600070205080204" pitchFamily="34" charset="-128"/>
            </a:endParaRPr>
          </a:p>
        </p:txBody>
      </p:sp>
      <p:sp>
        <p:nvSpPr>
          <p:cNvPr id="90" name="Text Box 50"/>
          <p:cNvSpPr txBox="1">
            <a:spLocks noChangeArrowheads="1"/>
          </p:cNvSpPr>
          <p:nvPr/>
        </p:nvSpPr>
        <p:spPr bwMode="auto">
          <a:xfrm>
            <a:off x="3383450" y="1887704"/>
            <a:ext cx="902811" cy="3003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tIns="68644" bIns="68644">
            <a:spAutoFit/>
          </a:bodyPr>
          <a:lstStyle>
            <a:lvl1pPr>
              <a:lnSpc>
                <a:spcPct val="90000"/>
              </a:lnSpc>
              <a:buClr>
                <a:schemeClr val="accent1"/>
              </a:buClr>
              <a:buFont typeface="Wingdings" panose="05000000000000000000" pitchFamily="2" charset="2"/>
              <a:buChar char="§"/>
              <a:defRPr>
                <a:solidFill>
                  <a:schemeClr val="bg1"/>
                </a:solidFill>
                <a:latin typeface="Arial" panose="020B0604020202020204" pitchFamily="34" charset="0"/>
                <a:cs typeface="Arial" panose="020B0604020202020204" pitchFamily="34" charset="0"/>
              </a:defRPr>
            </a:lvl1pPr>
            <a:lvl2pPr marL="742950" indent="-285750">
              <a:lnSpc>
                <a:spcPct val="90000"/>
              </a:lnSpc>
              <a:spcBef>
                <a:spcPct val="25000"/>
              </a:spcBef>
              <a:spcAft>
                <a:spcPct val="15000"/>
              </a:spcAft>
              <a:buClr>
                <a:schemeClr val="accent1"/>
              </a:buClr>
              <a:buFont typeface="Arial" panose="020B0604020202020204" pitchFamily="34" charset="0"/>
              <a:buChar char="–"/>
              <a:defRPr sz="1600">
                <a:solidFill>
                  <a:schemeClr val="bg1"/>
                </a:solidFill>
                <a:latin typeface="Arial" panose="020B0604020202020204" pitchFamily="34" charset="0"/>
                <a:cs typeface="Arial" panose="020B0604020202020204" pitchFamily="34" charset="0"/>
              </a:defRPr>
            </a:lvl2pPr>
            <a:lvl3pPr marL="1143000" indent="-228600">
              <a:lnSpc>
                <a:spcPct val="90000"/>
              </a:lnSpc>
              <a:spcBef>
                <a:spcPct val="20000"/>
              </a:spcBef>
              <a:buClr>
                <a:schemeClr val="accent1"/>
              </a:buClr>
              <a:buChar char="o"/>
              <a:defRPr sz="1400">
                <a:solidFill>
                  <a:schemeClr val="bg1"/>
                </a:solidFill>
                <a:latin typeface="Arial" panose="020B0604020202020204" pitchFamily="34" charset="0"/>
                <a:cs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s"/>
              <a:defRPr sz="1400">
                <a:solidFill>
                  <a:schemeClr val="bg1"/>
                </a:solidFill>
                <a:latin typeface="Arial" panose="020B0604020202020204" pitchFamily="34" charset="0"/>
                <a:cs typeface="Arial" panose="020B0604020202020204" pitchFamily="34" charset="0"/>
              </a:defRPr>
            </a:lvl4pPr>
            <a:lvl5pPr marL="2057400" indent="-228600">
              <a:lnSpc>
                <a:spcPct val="90000"/>
              </a:lnSpc>
              <a:spcBef>
                <a:spcPct val="20000"/>
              </a:spcBef>
              <a:buClr>
                <a:schemeClr val="accent1"/>
              </a:buClr>
              <a:buChar char="•"/>
              <a:defRPr sz="1400">
                <a:solidFill>
                  <a:schemeClr val="bg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Char char="•"/>
              <a:defRPr sz="1400">
                <a:solidFill>
                  <a:schemeClr val="bg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Char char="•"/>
              <a:defRPr sz="1400">
                <a:solidFill>
                  <a:schemeClr val="bg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Char char="•"/>
              <a:defRPr sz="1400">
                <a:solidFill>
                  <a:schemeClr val="bg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Char char="•"/>
              <a:defRPr sz="1400">
                <a:solidFill>
                  <a:schemeClr val="bg1"/>
                </a:solidFill>
                <a:latin typeface="Arial" panose="020B0604020202020204" pitchFamily="34" charset="0"/>
                <a:cs typeface="Arial" panose="020B0604020202020204" pitchFamily="34" charset="0"/>
              </a:defRPr>
            </a:lvl9pPr>
          </a:lstStyle>
          <a:p>
            <a:pPr algn="ctr">
              <a:lnSpc>
                <a:spcPct val="100000"/>
              </a:lnSpc>
              <a:buClrTx/>
              <a:buFontTx/>
              <a:buNone/>
            </a:pPr>
            <a:r>
              <a:rPr lang="de-DE" altLang="en-US" sz="1051" dirty="0" smtClean="0">
                <a:solidFill>
                  <a:srgbClr val="808080"/>
                </a:solidFill>
                <a:ea typeface="MS PGothic" panose="020B0600070205080204" pitchFamily="34" charset="-128"/>
              </a:rPr>
              <a:t>Scale </a:t>
            </a:r>
            <a:r>
              <a:rPr lang="de-DE" altLang="en-US" sz="1051" dirty="0">
                <a:solidFill>
                  <a:srgbClr val="808080"/>
                </a:solidFill>
                <a:ea typeface="MS PGothic" panose="020B0600070205080204" pitchFamily="34" charset="-128"/>
              </a:rPr>
              <a:t>client</a:t>
            </a:r>
            <a:endParaRPr lang="en-US" altLang="en-US" sz="1051" dirty="0">
              <a:solidFill>
                <a:srgbClr val="808080"/>
              </a:solidFill>
              <a:ea typeface="MS PGothic" panose="020B0600070205080204" pitchFamily="34" charset="-128"/>
            </a:endParaRPr>
          </a:p>
        </p:txBody>
      </p:sp>
      <p:sp>
        <p:nvSpPr>
          <p:cNvPr id="91" name="Text Box 50"/>
          <p:cNvSpPr txBox="1">
            <a:spLocks noChangeArrowheads="1"/>
          </p:cNvSpPr>
          <p:nvPr/>
        </p:nvSpPr>
        <p:spPr bwMode="auto">
          <a:xfrm>
            <a:off x="3358829" y="1475848"/>
            <a:ext cx="963725" cy="3003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tIns="68644" bIns="68644">
            <a:spAutoFit/>
          </a:bodyPr>
          <a:lstStyle>
            <a:defPPr>
              <a:defRPr lang="en-US"/>
            </a:defPPr>
            <a:lvl1pPr algn="ctr" eaLnBrk="1" hangingPunct="1">
              <a:lnSpc>
                <a:spcPct val="100000"/>
              </a:lnSpc>
              <a:buClrTx/>
              <a:buFontTx/>
              <a:buNone/>
              <a:defRPr sz="1400">
                <a:solidFill>
                  <a:schemeClr val="tx2"/>
                </a:solidFill>
                <a:ea typeface="MS PGothic" panose="020B0600070205080204" pitchFamily="34" charset="-128"/>
              </a:defRPr>
            </a:lvl1pPr>
            <a:lvl2pPr marL="742950" indent="-285750">
              <a:lnSpc>
                <a:spcPct val="90000"/>
              </a:lnSpc>
              <a:spcBef>
                <a:spcPct val="25000"/>
              </a:spcBef>
              <a:spcAft>
                <a:spcPct val="15000"/>
              </a:spcAft>
              <a:buClr>
                <a:schemeClr val="accent1"/>
              </a:buClr>
              <a:buFont typeface="Arial" panose="020B0604020202020204" pitchFamily="34" charset="0"/>
              <a:buChar char="–"/>
              <a:defRPr sz="1600"/>
            </a:lvl2pPr>
            <a:lvl3pPr marL="1143000" indent="-228600">
              <a:lnSpc>
                <a:spcPct val="90000"/>
              </a:lnSpc>
              <a:spcBef>
                <a:spcPct val="20000"/>
              </a:spcBef>
              <a:buClr>
                <a:schemeClr val="accent1"/>
              </a:buClr>
              <a:buChar char="o"/>
              <a:defRPr sz="1400"/>
            </a:lvl3pPr>
            <a:lvl4pPr marL="1600200" indent="-228600">
              <a:lnSpc>
                <a:spcPct val="90000"/>
              </a:lnSpc>
              <a:spcBef>
                <a:spcPct val="20000"/>
              </a:spcBef>
              <a:buClr>
                <a:schemeClr val="accent1"/>
              </a:buClr>
              <a:buFont typeface="Wingdings" panose="05000000000000000000" pitchFamily="2" charset="2"/>
              <a:buChar char="s"/>
              <a:defRPr sz="1400"/>
            </a:lvl4pPr>
            <a:lvl5pPr marL="2057400" indent="-228600">
              <a:lnSpc>
                <a:spcPct val="90000"/>
              </a:lnSpc>
              <a:spcBef>
                <a:spcPct val="20000"/>
              </a:spcBef>
              <a:buClr>
                <a:schemeClr val="accent1"/>
              </a:buClr>
              <a:buChar char="•"/>
              <a:defRPr sz="1400"/>
            </a:lvl5pPr>
            <a:lvl6pPr marL="2514600" indent="-228600" eaLnBrk="0" fontAlgn="base" hangingPunct="0">
              <a:lnSpc>
                <a:spcPct val="90000"/>
              </a:lnSpc>
              <a:spcBef>
                <a:spcPct val="20000"/>
              </a:spcBef>
              <a:spcAft>
                <a:spcPct val="0"/>
              </a:spcAft>
              <a:buClr>
                <a:schemeClr val="accent1"/>
              </a:buClr>
              <a:buChar char="•"/>
              <a:defRPr sz="1400"/>
            </a:lvl6pPr>
            <a:lvl7pPr marL="2971800" indent="-228600" eaLnBrk="0" fontAlgn="base" hangingPunct="0">
              <a:lnSpc>
                <a:spcPct val="90000"/>
              </a:lnSpc>
              <a:spcBef>
                <a:spcPct val="20000"/>
              </a:spcBef>
              <a:spcAft>
                <a:spcPct val="0"/>
              </a:spcAft>
              <a:buClr>
                <a:schemeClr val="accent1"/>
              </a:buClr>
              <a:buChar char="•"/>
              <a:defRPr sz="1400"/>
            </a:lvl7pPr>
            <a:lvl8pPr marL="3429000" indent="-228600" eaLnBrk="0" fontAlgn="base" hangingPunct="0">
              <a:lnSpc>
                <a:spcPct val="90000"/>
              </a:lnSpc>
              <a:spcBef>
                <a:spcPct val="20000"/>
              </a:spcBef>
              <a:spcAft>
                <a:spcPct val="0"/>
              </a:spcAft>
              <a:buClr>
                <a:schemeClr val="accent1"/>
              </a:buClr>
              <a:buChar char="•"/>
              <a:defRPr sz="1400"/>
            </a:lvl8pPr>
            <a:lvl9pPr marL="3886200" indent="-228600" eaLnBrk="0" fontAlgn="base" hangingPunct="0">
              <a:lnSpc>
                <a:spcPct val="90000"/>
              </a:lnSpc>
              <a:spcBef>
                <a:spcPct val="20000"/>
              </a:spcBef>
              <a:spcAft>
                <a:spcPct val="0"/>
              </a:spcAft>
              <a:buClr>
                <a:schemeClr val="accent1"/>
              </a:buClr>
              <a:buChar char="•"/>
              <a:defRPr sz="1400"/>
            </a:lvl9pPr>
          </a:lstStyle>
          <a:p>
            <a:r>
              <a:rPr lang="de-DE" altLang="en-US" sz="1051" dirty="0" smtClean="0">
                <a:solidFill>
                  <a:srgbClr val="808080"/>
                </a:solidFill>
                <a:latin typeface="Arial" panose="020B0604020202020204" pitchFamily="34" charset="0"/>
                <a:cs typeface="Arial" panose="020B0604020202020204" pitchFamily="34" charset="0"/>
              </a:rPr>
              <a:t>Protect </a:t>
            </a:r>
            <a:r>
              <a:rPr lang="de-DE" altLang="en-US" sz="1051" dirty="0">
                <a:solidFill>
                  <a:srgbClr val="808080"/>
                </a:solidFill>
                <a:latin typeface="Arial" panose="020B0604020202020204" pitchFamily="34" charset="0"/>
                <a:cs typeface="Arial" panose="020B0604020202020204" pitchFamily="34" charset="0"/>
              </a:rPr>
              <a:t>client</a:t>
            </a:r>
            <a:endParaRPr lang="en-US" altLang="en-US" sz="1051" dirty="0">
              <a:solidFill>
                <a:srgbClr val="808080"/>
              </a:solidFill>
              <a:latin typeface="Arial" panose="020B0604020202020204" pitchFamily="34" charset="0"/>
              <a:cs typeface="Arial" panose="020B0604020202020204" pitchFamily="34" charset="0"/>
            </a:endParaRPr>
          </a:p>
        </p:txBody>
      </p:sp>
      <p:cxnSp>
        <p:nvCxnSpPr>
          <p:cNvPr id="92" name="Elbow Connector 91"/>
          <p:cNvCxnSpPr>
            <a:stCxn id="78" idx="2"/>
            <a:endCxn id="32817" idx="0"/>
          </p:cNvCxnSpPr>
          <p:nvPr/>
        </p:nvCxnSpPr>
        <p:spPr bwMode="auto">
          <a:xfrm rot="16200000" flipH="1">
            <a:off x="4768696" y="1962977"/>
            <a:ext cx="131926" cy="531808"/>
          </a:xfrm>
          <a:prstGeom prst="bentConnector3">
            <a:avLst>
              <a:gd name="adj1" fmla="val 50000"/>
            </a:avLst>
          </a:prstGeom>
          <a:noFill/>
          <a:ln w="9525"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3" name="Elbow Connector 92"/>
          <p:cNvCxnSpPr>
            <a:stCxn id="80" idx="2"/>
            <a:endCxn id="32818" idx="0"/>
          </p:cNvCxnSpPr>
          <p:nvPr/>
        </p:nvCxnSpPr>
        <p:spPr bwMode="auto">
          <a:xfrm rot="5400000">
            <a:off x="4768696" y="1971618"/>
            <a:ext cx="131926" cy="514528"/>
          </a:xfrm>
          <a:prstGeom prst="bentConnector3">
            <a:avLst>
              <a:gd name="adj1" fmla="val 50000"/>
            </a:avLst>
          </a:prstGeom>
          <a:noFill/>
          <a:ln w="9525"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nvGrpSpPr>
          <p:cNvPr id="94" name="Group 12"/>
          <p:cNvGrpSpPr>
            <a:grpSpLocks/>
          </p:cNvGrpSpPr>
          <p:nvPr/>
        </p:nvGrpSpPr>
        <p:grpSpPr bwMode="auto">
          <a:xfrm>
            <a:off x="6793516" y="1825793"/>
            <a:ext cx="412883" cy="350230"/>
            <a:chOff x="1129" y="1239"/>
            <a:chExt cx="544" cy="544"/>
          </a:xfrm>
        </p:grpSpPr>
        <p:pic>
          <p:nvPicPr>
            <p:cNvPr id="95" name="Picture 1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9" y="1239"/>
              <a:ext cx="545"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grpSp>
        <p:nvGrpSpPr>
          <p:cNvPr id="96" name="Group 12"/>
          <p:cNvGrpSpPr>
            <a:grpSpLocks/>
          </p:cNvGrpSpPr>
          <p:nvPr/>
        </p:nvGrpSpPr>
        <p:grpSpPr bwMode="auto">
          <a:xfrm>
            <a:off x="7316684" y="1825793"/>
            <a:ext cx="412883" cy="350230"/>
            <a:chOff x="1129" y="1239"/>
            <a:chExt cx="544" cy="544"/>
          </a:xfrm>
        </p:grpSpPr>
        <p:pic>
          <p:nvPicPr>
            <p:cNvPr id="97" name="Picture 1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9" y="1239"/>
              <a:ext cx="545"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graphicFrame>
        <p:nvGraphicFramePr>
          <p:cNvPr id="98" name="Object 9"/>
          <p:cNvGraphicFramePr>
            <a:graphicFrameLocks noChangeAspect="1"/>
          </p:cNvGraphicFramePr>
          <p:nvPr>
            <p:extLst/>
          </p:nvPr>
        </p:nvGraphicFramePr>
        <p:xfrm>
          <a:off x="7372344" y="1418804"/>
          <a:ext cx="276156" cy="269734"/>
        </p:xfrm>
        <a:graphic>
          <a:graphicData uri="http://schemas.openxmlformats.org/presentationml/2006/ole">
            <mc:AlternateContent xmlns:mc="http://schemas.openxmlformats.org/markup-compatibility/2006">
              <mc:Choice xmlns:v="urn:schemas-microsoft-com:vml" Requires="v">
                <p:oleObj spid="_x0000_s1082" r:id="rId10" imgW="390580" imgH="380852" progId="">
                  <p:embed/>
                </p:oleObj>
              </mc:Choice>
              <mc:Fallback>
                <p:oleObj r:id="rId10" imgW="390580" imgH="380852"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72344" y="1418804"/>
                        <a:ext cx="276156" cy="269734"/>
                      </a:xfrm>
                      <a:prstGeom prst="rect">
                        <a:avLst/>
                      </a:prstGeom>
                      <a:noFill/>
                      <a:ln>
                        <a:noFill/>
                      </a:ln>
                      <a:effectLst/>
                      <a:extLst/>
                    </p:spPr>
                  </p:pic>
                </p:oleObj>
              </mc:Fallback>
            </mc:AlternateContent>
          </a:graphicData>
        </a:graphic>
      </p:graphicFrame>
      <p:pic>
        <p:nvPicPr>
          <p:cNvPr id="99" name="Picture 5" descr="C:\Documents and Settings\Administrator\Local Settings\Temporary Internet Files\Content.IE5\1X7SZIUT\MCj04339410000[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27872" y="1407205"/>
            <a:ext cx="277501" cy="277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prstDash val="dash"/>
                <a:miter lim="800000"/>
                <a:headEnd/>
                <a:tailEnd/>
              </a14:hiddenLine>
            </a:ext>
          </a:extLst>
        </p:spPr>
      </p:pic>
      <p:cxnSp>
        <p:nvCxnSpPr>
          <p:cNvPr id="100" name="Elbow Connector 99"/>
          <p:cNvCxnSpPr>
            <a:stCxn id="99" idx="2"/>
            <a:endCxn id="95" idx="0"/>
          </p:cNvCxnSpPr>
          <p:nvPr/>
        </p:nvCxnSpPr>
        <p:spPr bwMode="auto">
          <a:xfrm rot="5400000">
            <a:off x="6962937" y="1722106"/>
            <a:ext cx="141088" cy="66286"/>
          </a:xfrm>
          <a:prstGeom prst="bentConnector3">
            <a:avLst/>
          </a:prstGeom>
          <a:noFill/>
          <a:ln w="9525"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1" name="Elbow Connector 100"/>
          <p:cNvCxnSpPr>
            <a:stCxn id="99" idx="2"/>
            <a:endCxn id="97" idx="0"/>
          </p:cNvCxnSpPr>
          <p:nvPr/>
        </p:nvCxnSpPr>
        <p:spPr bwMode="auto">
          <a:xfrm rot="16200000" flipH="1">
            <a:off x="7224520" y="1526808"/>
            <a:ext cx="141088" cy="456882"/>
          </a:xfrm>
          <a:prstGeom prst="bentConnector3">
            <a:avLst>
              <a:gd name="adj1" fmla="val 50000"/>
            </a:avLst>
          </a:prstGeom>
          <a:noFill/>
          <a:ln w="9525"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2" name="Elbow Connector 101"/>
          <p:cNvCxnSpPr>
            <a:stCxn id="98" idx="2"/>
            <a:endCxn id="97" idx="0"/>
          </p:cNvCxnSpPr>
          <p:nvPr/>
        </p:nvCxnSpPr>
        <p:spPr bwMode="auto">
          <a:xfrm rot="16200000" flipH="1">
            <a:off x="7448336" y="1750624"/>
            <a:ext cx="137255" cy="13082"/>
          </a:xfrm>
          <a:prstGeom prst="bentConnector3">
            <a:avLst/>
          </a:prstGeom>
          <a:noFill/>
          <a:ln w="9525"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03" name="AutoShape 59"/>
          <p:cNvSpPr>
            <a:spLocks noChangeArrowheads="1"/>
          </p:cNvSpPr>
          <p:nvPr/>
        </p:nvSpPr>
        <p:spPr bwMode="auto">
          <a:xfrm>
            <a:off x="6804482" y="1829625"/>
            <a:ext cx="858606" cy="239863"/>
          </a:xfrm>
          <a:prstGeom prst="roundRect">
            <a:avLst>
              <a:gd name="adj" fmla="val 16667"/>
            </a:avLst>
          </a:prstGeom>
          <a:solidFill>
            <a:srgbClr val="FFFF99">
              <a:alpha val="70195"/>
            </a:srgbClr>
          </a:solidFill>
          <a:ln w="9525" algn="ctr">
            <a:solidFill>
              <a:schemeClr val="bg2"/>
            </a:solidFill>
            <a:round/>
            <a:headEnd/>
            <a:tailEnd/>
          </a:ln>
        </p:spPr>
        <p:txBody>
          <a:bodyPr wrap="square" tIns="68644" bIns="68644" anchor="ctr">
            <a:noAutofit/>
          </a:bodyPr>
          <a:lstStyle>
            <a:lvl1pPr>
              <a:lnSpc>
                <a:spcPct val="90000"/>
              </a:lnSpc>
              <a:buClr>
                <a:schemeClr val="accent1"/>
              </a:buClr>
              <a:buFont typeface="Wingdings" panose="05000000000000000000" pitchFamily="2" charset="2"/>
              <a:buChar char="§"/>
              <a:defRPr>
                <a:solidFill>
                  <a:schemeClr val="bg1"/>
                </a:solidFill>
                <a:latin typeface="Arial" panose="020B0604020202020204" pitchFamily="34" charset="0"/>
                <a:cs typeface="Arial" panose="020B0604020202020204" pitchFamily="34" charset="0"/>
              </a:defRPr>
            </a:lvl1pPr>
            <a:lvl2pPr marL="742950" indent="-285750">
              <a:lnSpc>
                <a:spcPct val="90000"/>
              </a:lnSpc>
              <a:spcBef>
                <a:spcPct val="25000"/>
              </a:spcBef>
              <a:spcAft>
                <a:spcPct val="15000"/>
              </a:spcAft>
              <a:buClr>
                <a:schemeClr val="accent1"/>
              </a:buClr>
              <a:buFont typeface="Arial" panose="020B0604020202020204" pitchFamily="34" charset="0"/>
              <a:buChar char="–"/>
              <a:defRPr sz="1600">
                <a:solidFill>
                  <a:schemeClr val="bg1"/>
                </a:solidFill>
                <a:latin typeface="Arial" panose="020B0604020202020204" pitchFamily="34" charset="0"/>
                <a:cs typeface="Arial" panose="020B0604020202020204" pitchFamily="34" charset="0"/>
              </a:defRPr>
            </a:lvl2pPr>
            <a:lvl3pPr marL="1143000" indent="-228600">
              <a:lnSpc>
                <a:spcPct val="90000"/>
              </a:lnSpc>
              <a:spcBef>
                <a:spcPct val="20000"/>
              </a:spcBef>
              <a:buClr>
                <a:schemeClr val="accent1"/>
              </a:buClr>
              <a:buChar char="o"/>
              <a:defRPr sz="1400">
                <a:solidFill>
                  <a:schemeClr val="bg1"/>
                </a:solidFill>
                <a:latin typeface="Arial" panose="020B0604020202020204" pitchFamily="34" charset="0"/>
                <a:cs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s"/>
              <a:defRPr sz="1400">
                <a:solidFill>
                  <a:schemeClr val="bg1"/>
                </a:solidFill>
                <a:latin typeface="Arial" panose="020B0604020202020204" pitchFamily="34" charset="0"/>
                <a:cs typeface="Arial" panose="020B0604020202020204" pitchFamily="34" charset="0"/>
              </a:defRPr>
            </a:lvl4pPr>
            <a:lvl5pPr marL="2057400" indent="-228600">
              <a:lnSpc>
                <a:spcPct val="90000"/>
              </a:lnSpc>
              <a:spcBef>
                <a:spcPct val="20000"/>
              </a:spcBef>
              <a:buClr>
                <a:schemeClr val="accent1"/>
              </a:buClr>
              <a:buChar char="•"/>
              <a:defRPr sz="1400">
                <a:solidFill>
                  <a:schemeClr val="bg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Char char="•"/>
              <a:defRPr sz="1400">
                <a:solidFill>
                  <a:schemeClr val="bg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Char char="•"/>
              <a:defRPr sz="1400">
                <a:solidFill>
                  <a:schemeClr val="bg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Char char="•"/>
              <a:defRPr sz="1400">
                <a:solidFill>
                  <a:schemeClr val="bg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Char char="•"/>
              <a:defRPr sz="1400">
                <a:solidFill>
                  <a:schemeClr val="bg1"/>
                </a:solidFill>
                <a:latin typeface="Arial" panose="020B0604020202020204" pitchFamily="34" charset="0"/>
                <a:cs typeface="Arial" panose="020B0604020202020204" pitchFamily="34" charset="0"/>
              </a:defRPr>
            </a:lvl9pPr>
          </a:lstStyle>
          <a:p>
            <a:pPr algn="ctr">
              <a:lnSpc>
                <a:spcPct val="100000"/>
              </a:lnSpc>
              <a:buClrTx/>
              <a:buFontTx/>
              <a:buNone/>
            </a:pPr>
            <a:r>
              <a:rPr lang="de-DE" altLang="en-US" sz="826" dirty="0" smtClean="0">
                <a:solidFill>
                  <a:srgbClr val="808080"/>
                </a:solidFill>
                <a:ea typeface="MS PGothic" panose="020B0600070205080204" pitchFamily="34" charset="-128"/>
              </a:rPr>
              <a:t>Protect </a:t>
            </a:r>
            <a:r>
              <a:rPr lang="de-DE" altLang="en-US" sz="826" dirty="0">
                <a:solidFill>
                  <a:srgbClr val="808080"/>
                </a:solidFill>
                <a:ea typeface="MS PGothic" panose="020B0600070205080204" pitchFamily="34" charset="-128"/>
              </a:rPr>
              <a:t>servers</a:t>
            </a:r>
            <a:endParaRPr lang="en-US" altLang="en-US" sz="826" dirty="0">
              <a:solidFill>
                <a:srgbClr val="808080"/>
              </a:solidFill>
              <a:ea typeface="MS PGothic" panose="020B0600070205080204" pitchFamily="34" charset="-128"/>
            </a:endParaRPr>
          </a:p>
        </p:txBody>
      </p:sp>
      <p:sp>
        <p:nvSpPr>
          <p:cNvPr id="104" name="Text Box 50"/>
          <p:cNvSpPr txBox="1">
            <a:spLocks noChangeArrowheads="1"/>
          </p:cNvSpPr>
          <p:nvPr/>
        </p:nvSpPr>
        <p:spPr bwMode="auto">
          <a:xfrm>
            <a:off x="5815032" y="1901452"/>
            <a:ext cx="902811" cy="3003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tIns="68644" bIns="68644">
            <a:spAutoFit/>
          </a:bodyPr>
          <a:lstStyle>
            <a:lvl1pPr>
              <a:lnSpc>
                <a:spcPct val="90000"/>
              </a:lnSpc>
              <a:buClr>
                <a:schemeClr val="accent1"/>
              </a:buClr>
              <a:buFont typeface="Wingdings" panose="05000000000000000000" pitchFamily="2" charset="2"/>
              <a:buChar char="§"/>
              <a:defRPr>
                <a:solidFill>
                  <a:schemeClr val="bg1"/>
                </a:solidFill>
                <a:latin typeface="Arial" panose="020B0604020202020204" pitchFamily="34" charset="0"/>
                <a:cs typeface="Arial" panose="020B0604020202020204" pitchFamily="34" charset="0"/>
              </a:defRPr>
            </a:lvl1pPr>
            <a:lvl2pPr marL="742950" indent="-285750">
              <a:lnSpc>
                <a:spcPct val="90000"/>
              </a:lnSpc>
              <a:spcBef>
                <a:spcPct val="25000"/>
              </a:spcBef>
              <a:spcAft>
                <a:spcPct val="15000"/>
              </a:spcAft>
              <a:buClr>
                <a:schemeClr val="accent1"/>
              </a:buClr>
              <a:buFont typeface="Arial" panose="020B0604020202020204" pitchFamily="34" charset="0"/>
              <a:buChar char="–"/>
              <a:defRPr sz="1600">
                <a:solidFill>
                  <a:schemeClr val="bg1"/>
                </a:solidFill>
                <a:latin typeface="Arial" panose="020B0604020202020204" pitchFamily="34" charset="0"/>
                <a:cs typeface="Arial" panose="020B0604020202020204" pitchFamily="34" charset="0"/>
              </a:defRPr>
            </a:lvl2pPr>
            <a:lvl3pPr marL="1143000" indent="-228600">
              <a:lnSpc>
                <a:spcPct val="90000"/>
              </a:lnSpc>
              <a:spcBef>
                <a:spcPct val="20000"/>
              </a:spcBef>
              <a:buClr>
                <a:schemeClr val="accent1"/>
              </a:buClr>
              <a:buChar char="o"/>
              <a:defRPr sz="1400">
                <a:solidFill>
                  <a:schemeClr val="bg1"/>
                </a:solidFill>
                <a:latin typeface="Arial" panose="020B0604020202020204" pitchFamily="34" charset="0"/>
                <a:cs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s"/>
              <a:defRPr sz="1400">
                <a:solidFill>
                  <a:schemeClr val="bg1"/>
                </a:solidFill>
                <a:latin typeface="Arial" panose="020B0604020202020204" pitchFamily="34" charset="0"/>
                <a:cs typeface="Arial" panose="020B0604020202020204" pitchFamily="34" charset="0"/>
              </a:defRPr>
            </a:lvl4pPr>
            <a:lvl5pPr marL="2057400" indent="-228600">
              <a:lnSpc>
                <a:spcPct val="90000"/>
              </a:lnSpc>
              <a:spcBef>
                <a:spcPct val="20000"/>
              </a:spcBef>
              <a:buClr>
                <a:schemeClr val="accent1"/>
              </a:buClr>
              <a:buChar char="•"/>
              <a:defRPr sz="1400">
                <a:solidFill>
                  <a:schemeClr val="bg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Char char="•"/>
              <a:defRPr sz="1400">
                <a:solidFill>
                  <a:schemeClr val="bg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Char char="•"/>
              <a:defRPr sz="1400">
                <a:solidFill>
                  <a:schemeClr val="bg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Char char="•"/>
              <a:defRPr sz="1400">
                <a:solidFill>
                  <a:schemeClr val="bg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Char char="•"/>
              <a:defRPr sz="1400">
                <a:solidFill>
                  <a:schemeClr val="bg1"/>
                </a:solidFill>
                <a:latin typeface="Arial" panose="020B0604020202020204" pitchFamily="34" charset="0"/>
                <a:cs typeface="Arial" panose="020B0604020202020204" pitchFamily="34" charset="0"/>
              </a:defRPr>
            </a:lvl9pPr>
          </a:lstStyle>
          <a:p>
            <a:pPr algn="ctr">
              <a:lnSpc>
                <a:spcPct val="100000"/>
              </a:lnSpc>
              <a:buClrTx/>
              <a:buFontTx/>
              <a:buNone/>
            </a:pPr>
            <a:r>
              <a:rPr lang="de-DE" altLang="en-US" sz="1051" dirty="0" smtClean="0">
                <a:solidFill>
                  <a:srgbClr val="808080"/>
                </a:solidFill>
                <a:ea typeface="MS PGothic" panose="020B0600070205080204" pitchFamily="34" charset="-128"/>
              </a:rPr>
              <a:t>Scale </a:t>
            </a:r>
            <a:r>
              <a:rPr lang="de-DE" altLang="en-US" sz="1051" dirty="0">
                <a:solidFill>
                  <a:srgbClr val="808080"/>
                </a:solidFill>
                <a:ea typeface="MS PGothic" panose="020B0600070205080204" pitchFamily="34" charset="-128"/>
              </a:rPr>
              <a:t>client</a:t>
            </a:r>
            <a:endParaRPr lang="en-US" altLang="en-US" sz="1051" dirty="0">
              <a:solidFill>
                <a:srgbClr val="808080"/>
              </a:solidFill>
              <a:ea typeface="MS PGothic" panose="020B0600070205080204" pitchFamily="34" charset="-128"/>
            </a:endParaRPr>
          </a:p>
        </p:txBody>
      </p:sp>
      <p:sp>
        <p:nvSpPr>
          <p:cNvPr id="105" name="Text Box 50"/>
          <p:cNvSpPr txBox="1">
            <a:spLocks noChangeArrowheads="1"/>
          </p:cNvSpPr>
          <p:nvPr/>
        </p:nvSpPr>
        <p:spPr bwMode="auto">
          <a:xfrm>
            <a:off x="5790411" y="1489596"/>
            <a:ext cx="963725" cy="3003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tIns="68644" bIns="68644">
            <a:spAutoFit/>
          </a:bodyPr>
          <a:lstStyle>
            <a:defPPr>
              <a:defRPr lang="en-US"/>
            </a:defPPr>
            <a:lvl1pPr algn="ctr" eaLnBrk="1" hangingPunct="1">
              <a:lnSpc>
                <a:spcPct val="100000"/>
              </a:lnSpc>
              <a:buClrTx/>
              <a:buFontTx/>
              <a:buNone/>
              <a:defRPr sz="1400">
                <a:solidFill>
                  <a:schemeClr val="tx2"/>
                </a:solidFill>
                <a:ea typeface="MS PGothic" panose="020B0600070205080204" pitchFamily="34" charset="-128"/>
              </a:defRPr>
            </a:lvl1pPr>
            <a:lvl2pPr marL="742950" indent="-285750">
              <a:lnSpc>
                <a:spcPct val="90000"/>
              </a:lnSpc>
              <a:spcBef>
                <a:spcPct val="25000"/>
              </a:spcBef>
              <a:spcAft>
                <a:spcPct val="15000"/>
              </a:spcAft>
              <a:buClr>
                <a:schemeClr val="accent1"/>
              </a:buClr>
              <a:buFont typeface="Arial" panose="020B0604020202020204" pitchFamily="34" charset="0"/>
              <a:buChar char="–"/>
              <a:defRPr sz="1600"/>
            </a:lvl2pPr>
            <a:lvl3pPr marL="1143000" indent="-228600">
              <a:lnSpc>
                <a:spcPct val="90000"/>
              </a:lnSpc>
              <a:spcBef>
                <a:spcPct val="20000"/>
              </a:spcBef>
              <a:buClr>
                <a:schemeClr val="accent1"/>
              </a:buClr>
              <a:buChar char="o"/>
              <a:defRPr sz="1400"/>
            </a:lvl3pPr>
            <a:lvl4pPr marL="1600200" indent="-228600">
              <a:lnSpc>
                <a:spcPct val="90000"/>
              </a:lnSpc>
              <a:spcBef>
                <a:spcPct val="20000"/>
              </a:spcBef>
              <a:buClr>
                <a:schemeClr val="accent1"/>
              </a:buClr>
              <a:buFont typeface="Wingdings" panose="05000000000000000000" pitchFamily="2" charset="2"/>
              <a:buChar char="s"/>
              <a:defRPr sz="1400"/>
            </a:lvl4pPr>
            <a:lvl5pPr marL="2057400" indent="-228600">
              <a:lnSpc>
                <a:spcPct val="90000"/>
              </a:lnSpc>
              <a:spcBef>
                <a:spcPct val="20000"/>
              </a:spcBef>
              <a:buClr>
                <a:schemeClr val="accent1"/>
              </a:buClr>
              <a:buChar char="•"/>
              <a:defRPr sz="1400"/>
            </a:lvl5pPr>
            <a:lvl6pPr marL="2514600" indent="-228600" eaLnBrk="0" fontAlgn="base" hangingPunct="0">
              <a:lnSpc>
                <a:spcPct val="90000"/>
              </a:lnSpc>
              <a:spcBef>
                <a:spcPct val="20000"/>
              </a:spcBef>
              <a:spcAft>
                <a:spcPct val="0"/>
              </a:spcAft>
              <a:buClr>
                <a:schemeClr val="accent1"/>
              </a:buClr>
              <a:buChar char="•"/>
              <a:defRPr sz="1400"/>
            </a:lvl6pPr>
            <a:lvl7pPr marL="2971800" indent="-228600" eaLnBrk="0" fontAlgn="base" hangingPunct="0">
              <a:lnSpc>
                <a:spcPct val="90000"/>
              </a:lnSpc>
              <a:spcBef>
                <a:spcPct val="20000"/>
              </a:spcBef>
              <a:spcAft>
                <a:spcPct val="0"/>
              </a:spcAft>
              <a:buClr>
                <a:schemeClr val="accent1"/>
              </a:buClr>
              <a:buChar char="•"/>
              <a:defRPr sz="1400"/>
            </a:lvl7pPr>
            <a:lvl8pPr marL="3429000" indent="-228600" eaLnBrk="0" fontAlgn="base" hangingPunct="0">
              <a:lnSpc>
                <a:spcPct val="90000"/>
              </a:lnSpc>
              <a:spcBef>
                <a:spcPct val="20000"/>
              </a:spcBef>
              <a:spcAft>
                <a:spcPct val="0"/>
              </a:spcAft>
              <a:buClr>
                <a:schemeClr val="accent1"/>
              </a:buClr>
              <a:buChar char="•"/>
              <a:defRPr sz="1400"/>
            </a:lvl8pPr>
            <a:lvl9pPr marL="3886200" indent="-228600" eaLnBrk="0" fontAlgn="base" hangingPunct="0">
              <a:lnSpc>
                <a:spcPct val="90000"/>
              </a:lnSpc>
              <a:spcBef>
                <a:spcPct val="20000"/>
              </a:spcBef>
              <a:spcAft>
                <a:spcPct val="0"/>
              </a:spcAft>
              <a:buClr>
                <a:schemeClr val="accent1"/>
              </a:buClr>
              <a:buChar char="•"/>
              <a:defRPr sz="1400"/>
            </a:lvl9pPr>
          </a:lstStyle>
          <a:p>
            <a:r>
              <a:rPr lang="de-DE" altLang="en-US" sz="1051" dirty="0" smtClean="0">
                <a:solidFill>
                  <a:srgbClr val="808080"/>
                </a:solidFill>
                <a:latin typeface="Arial" panose="020B0604020202020204" pitchFamily="34" charset="0"/>
                <a:cs typeface="Arial" panose="020B0604020202020204" pitchFamily="34" charset="0"/>
              </a:rPr>
              <a:t>Protect </a:t>
            </a:r>
            <a:r>
              <a:rPr lang="de-DE" altLang="en-US" sz="1051" dirty="0">
                <a:solidFill>
                  <a:srgbClr val="808080"/>
                </a:solidFill>
                <a:latin typeface="Arial" panose="020B0604020202020204" pitchFamily="34" charset="0"/>
                <a:cs typeface="Arial" panose="020B0604020202020204" pitchFamily="34" charset="0"/>
              </a:rPr>
              <a:t>client</a:t>
            </a:r>
            <a:endParaRPr lang="en-US" altLang="en-US" sz="1051" dirty="0">
              <a:solidFill>
                <a:srgbClr val="808080"/>
              </a:solidFill>
              <a:latin typeface="Arial" panose="020B0604020202020204" pitchFamily="34" charset="0"/>
              <a:cs typeface="Arial" panose="020B0604020202020204" pitchFamily="34" charset="0"/>
            </a:endParaRPr>
          </a:p>
        </p:txBody>
      </p:sp>
      <p:cxnSp>
        <p:nvCxnSpPr>
          <p:cNvPr id="106" name="Elbow Connector 105"/>
          <p:cNvCxnSpPr>
            <a:stCxn id="95" idx="2"/>
            <a:endCxn id="32810" idx="0"/>
          </p:cNvCxnSpPr>
          <p:nvPr/>
        </p:nvCxnSpPr>
        <p:spPr bwMode="auto">
          <a:xfrm rot="16200000" flipH="1">
            <a:off x="7021786" y="2155218"/>
            <a:ext cx="205115" cy="248013"/>
          </a:xfrm>
          <a:prstGeom prst="bentConnector3">
            <a:avLst>
              <a:gd name="adj1" fmla="val 50000"/>
            </a:avLst>
          </a:prstGeom>
          <a:noFill/>
          <a:ln w="9525"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7" name="Elbow Connector 106"/>
          <p:cNvCxnSpPr>
            <a:stCxn id="97" idx="2"/>
            <a:endCxn id="32810" idx="0"/>
          </p:cNvCxnSpPr>
          <p:nvPr/>
        </p:nvCxnSpPr>
        <p:spPr bwMode="auto">
          <a:xfrm rot="5400000">
            <a:off x="7283370" y="2141647"/>
            <a:ext cx="205115" cy="275155"/>
          </a:xfrm>
          <a:prstGeom prst="bentConnector3">
            <a:avLst>
              <a:gd name="adj1" fmla="val 50000"/>
            </a:avLst>
          </a:prstGeom>
          <a:noFill/>
          <a:ln w="9525"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08" name="Text Box 50"/>
          <p:cNvSpPr txBox="1">
            <a:spLocks noChangeArrowheads="1"/>
          </p:cNvSpPr>
          <p:nvPr/>
        </p:nvSpPr>
        <p:spPr bwMode="auto">
          <a:xfrm>
            <a:off x="5901244" y="2368203"/>
            <a:ext cx="865943" cy="3003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tIns="68644" bIns="68644">
            <a:spAutoFit/>
          </a:bodyPr>
          <a:lstStyle>
            <a:lvl1pPr>
              <a:lnSpc>
                <a:spcPct val="90000"/>
              </a:lnSpc>
              <a:buClr>
                <a:schemeClr val="accent1"/>
              </a:buClr>
              <a:buFont typeface="Wingdings" panose="05000000000000000000" pitchFamily="2" charset="2"/>
              <a:buChar char="§"/>
              <a:defRPr>
                <a:solidFill>
                  <a:schemeClr val="bg1"/>
                </a:solidFill>
                <a:latin typeface="Arial" panose="020B0604020202020204" pitchFamily="34" charset="0"/>
                <a:cs typeface="Arial" panose="020B0604020202020204" pitchFamily="34" charset="0"/>
              </a:defRPr>
            </a:lvl1pPr>
            <a:lvl2pPr marL="742950" indent="-285750">
              <a:lnSpc>
                <a:spcPct val="90000"/>
              </a:lnSpc>
              <a:spcBef>
                <a:spcPct val="25000"/>
              </a:spcBef>
              <a:spcAft>
                <a:spcPct val="15000"/>
              </a:spcAft>
              <a:buClr>
                <a:schemeClr val="accent1"/>
              </a:buClr>
              <a:buFont typeface="Arial" panose="020B0604020202020204" pitchFamily="34" charset="0"/>
              <a:buChar char="–"/>
              <a:defRPr sz="1600">
                <a:solidFill>
                  <a:schemeClr val="bg1"/>
                </a:solidFill>
                <a:latin typeface="Arial" panose="020B0604020202020204" pitchFamily="34" charset="0"/>
                <a:cs typeface="Arial" panose="020B0604020202020204" pitchFamily="34" charset="0"/>
              </a:defRPr>
            </a:lvl2pPr>
            <a:lvl3pPr marL="1143000" indent="-228600">
              <a:lnSpc>
                <a:spcPct val="90000"/>
              </a:lnSpc>
              <a:spcBef>
                <a:spcPct val="20000"/>
              </a:spcBef>
              <a:buClr>
                <a:schemeClr val="accent1"/>
              </a:buClr>
              <a:buChar char="o"/>
              <a:defRPr sz="1400">
                <a:solidFill>
                  <a:schemeClr val="bg1"/>
                </a:solidFill>
                <a:latin typeface="Arial" panose="020B0604020202020204" pitchFamily="34" charset="0"/>
                <a:cs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s"/>
              <a:defRPr sz="1400">
                <a:solidFill>
                  <a:schemeClr val="bg1"/>
                </a:solidFill>
                <a:latin typeface="Arial" panose="020B0604020202020204" pitchFamily="34" charset="0"/>
                <a:cs typeface="Arial" panose="020B0604020202020204" pitchFamily="34" charset="0"/>
              </a:defRPr>
            </a:lvl4pPr>
            <a:lvl5pPr marL="2057400" indent="-228600">
              <a:lnSpc>
                <a:spcPct val="90000"/>
              </a:lnSpc>
              <a:spcBef>
                <a:spcPct val="20000"/>
              </a:spcBef>
              <a:buClr>
                <a:schemeClr val="accent1"/>
              </a:buClr>
              <a:buChar char="•"/>
              <a:defRPr sz="1400">
                <a:solidFill>
                  <a:schemeClr val="bg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Char char="•"/>
              <a:defRPr sz="1400">
                <a:solidFill>
                  <a:schemeClr val="bg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Char char="•"/>
              <a:defRPr sz="1400">
                <a:solidFill>
                  <a:schemeClr val="bg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Char char="•"/>
              <a:defRPr sz="1400">
                <a:solidFill>
                  <a:schemeClr val="bg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Char char="•"/>
              <a:defRPr sz="1400">
                <a:solidFill>
                  <a:schemeClr val="bg1"/>
                </a:solidFill>
                <a:latin typeface="Arial" panose="020B0604020202020204" pitchFamily="34" charset="0"/>
                <a:cs typeface="Arial" panose="020B0604020202020204" pitchFamily="34" charset="0"/>
              </a:defRPr>
            </a:lvl9pPr>
          </a:lstStyle>
          <a:p>
            <a:pPr algn="ctr">
              <a:lnSpc>
                <a:spcPct val="100000"/>
              </a:lnSpc>
              <a:buClrTx/>
              <a:buFontTx/>
              <a:buNone/>
            </a:pPr>
            <a:r>
              <a:rPr lang="de-DE" altLang="en-US" sz="1051" dirty="0">
                <a:solidFill>
                  <a:srgbClr val="808080"/>
                </a:solidFill>
                <a:ea typeface="MS PGothic" panose="020B0600070205080204" pitchFamily="34" charset="-128"/>
              </a:rPr>
              <a:t>ESS </a:t>
            </a:r>
            <a:r>
              <a:rPr lang="de-DE" altLang="en-US" sz="1051" dirty="0" smtClean="0">
                <a:solidFill>
                  <a:srgbClr val="808080"/>
                </a:solidFill>
                <a:ea typeface="MS PGothic" panose="020B0600070205080204" pitchFamily="34" charset="-128"/>
              </a:rPr>
              <a:t>server</a:t>
            </a:r>
            <a:endParaRPr lang="en-US" altLang="en-US" sz="1051" dirty="0">
              <a:solidFill>
                <a:srgbClr val="808080"/>
              </a:solidFill>
              <a:ea typeface="MS PGothic" panose="020B0600070205080204" pitchFamily="34" charset="-128"/>
            </a:endParaRPr>
          </a:p>
        </p:txBody>
      </p:sp>
      <p:sp>
        <p:nvSpPr>
          <p:cNvPr id="109" name="Text Box 50"/>
          <p:cNvSpPr txBox="1">
            <a:spLocks noChangeArrowheads="1"/>
          </p:cNvSpPr>
          <p:nvPr/>
        </p:nvSpPr>
        <p:spPr bwMode="auto">
          <a:xfrm>
            <a:off x="1852917" y="1699393"/>
            <a:ext cx="381836" cy="259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tIns="68644" bIns="68644">
            <a:spAutoFit/>
          </a:bodyPr>
          <a:lstStyle>
            <a:lvl1pPr>
              <a:lnSpc>
                <a:spcPct val="90000"/>
              </a:lnSpc>
              <a:buClr>
                <a:schemeClr val="accent1"/>
              </a:buClr>
              <a:buFont typeface="Wingdings" panose="05000000000000000000" pitchFamily="2" charset="2"/>
              <a:buChar char="§"/>
              <a:defRPr>
                <a:solidFill>
                  <a:schemeClr val="bg1"/>
                </a:solidFill>
                <a:latin typeface="Arial" panose="020B0604020202020204" pitchFamily="34" charset="0"/>
                <a:cs typeface="Arial" panose="020B0604020202020204" pitchFamily="34" charset="0"/>
              </a:defRPr>
            </a:lvl1pPr>
            <a:lvl2pPr marL="742950" indent="-285750">
              <a:lnSpc>
                <a:spcPct val="90000"/>
              </a:lnSpc>
              <a:spcBef>
                <a:spcPct val="25000"/>
              </a:spcBef>
              <a:spcAft>
                <a:spcPct val="15000"/>
              </a:spcAft>
              <a:buClr>
                <a:schemeClr val="accent1"/>
              </a:buClr>
              <a:buFont typeface="Arial" panose="020B0604020202020204" pitchFamily="34" charset="0"/>
              <a:buChar char="–"/>
              <a:defRPr sz="1600">
                <a:solidFill>
                  <a:schemeClr val="bg1"/>
                </a:solidFill>
                <a:latin typeface="Arial" panose="020B0604020202020204" pitchFamily="34" charset="0"/>
                <a:cs typeface="Arial" panose="020B0604020202020204" pitchFamily="34" charset="0"/>
              </a:defRPr>
            </a:lvl2pPr>
            <a:lvl3pPr marL="1143000" indent="-228600">
              <a:lnSpc>
                <a:spcPct val="90000"/>
              </a:lnSpc>
              <a:spcBef>
                <a:spcPct val="20000"/>
              </a:spcBef>
              <a:buClr>
                <a:schemeClr val="accent1"/>
              </a:buClr>
              <a:buChar char="o"/>
              <a:defRPr sz="1400">
                <a:solidFill>
                  <a:schemeClr val="bg1"/>
                </a:solidFill>
                <a:latin typeface="Arial" panose="020B0604020202020204" pitchFamily="34" charset="0"/>
                <a:cs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s"/>
              <a:defRPr sz="1400">
                <a:solidFill>
                  <a:schemeClr val="bg1"/>
                </a:solidFill>
                <a:latin typeface="Arial" panose="020B0604020202020204" pitchFamily="34" charset="0"/>
                <a:cs typeface="Arial" panose="020B0604020202020204" pitchFamily="34" charset="0"/>
              </a:defRPr>
            </a:lvl4pPr>
            <a:lvl5pPr marL="2057400" indent="-228600">
              <a:lnSpc>
                <a:spcPct val="90000"/>
              </a:lnSpc>
              <a:spcBef>
                <a:spcPct val="20000"/>
              </a:spcBef>
              <a:buClr>
                <a:schemeClr val="accent1"/>
              </a:buClr>
              <a:buChar char="•"/>
              <a:defRPr sz="1400">
                <a:solidFill>
                  <a:schemeClr val="bg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Char char="•"/>
              <a:defRPr sz="1400">
                <a:solidFill>
                  <a:schemeClr val="bg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Char char="•"/>
              <a:defRPr sz="1400">
                <a:solidFill>
                  <a:schemeClr val="bg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Char char="•"/>
              <a:defRPr sz="1400">
                <a:solidFill>
                  <a:schemeClr val="bg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Char char="•"/>
              <a:defRPr sz="1400">
                <a:solidFill>
                  <a:schemeClr val="bg1"/>
                </a:solidFill>
                <a:latin typeface="Arial" panose="020B0604020202020204" pitchFamily="34" charset="0"/>
                <a:cs typeface="Arial" panose="020B0604020202020204" pitchFamily="34" charset="0"/>
              </a:defRPr>
            </a:lvl9pPr>
          </a:lstStyle>
          <a:p>
            <a:pPr algn="ctr">
              <a:lnSpc>
                <a:spcPct val="100000"/>
              </a:lnSpc>
              <a:buClrTx/>
              <a:buFontTx/>
              <a:buNone/>
            </a:pPr>
            <a:r>
              <a:rPr lang="de-DE" altLang="en-US" sz="788" dirty="0">
                <a:solidFill>
                  <a:srgbClr val="808080"/>
                </a:solidFill>
                <a:ea typeface="MS PGothic" panose="020B0600070205080204" pitchFamily="34" charset="-128"/>
              </a:rPr>
              <a:t>LAN</a:t>
            </a:r>
            <a:endParaRPr lang="en-US" altLang="en-US" sz="788" dirty="0">
              <a:solidFill>
                <a:srgbClr val="808080"/>
              </a:solidFill>
              <a:ea typeface="MS PGothic" panose="020B0600070205080204" pitchFamily="34" charset="-128"/>
            </a:endParaRPr>
          </a:p>
        </p:txBody>
      </p:sp>
      <p:sp>
        <p:nvSpPr>
          <p:cNvPr id="110" name="Text Box 50"/>
          <p:cNvSpPr txBox="1">
            <a:spLocks noChangeArrowheads="1"/>
          </p:cNvSpPr>
          <p:nvPr/>
        </p:nvSpPr>
        <p:spPr bwMode="auto">
          <a:xfrm>
            <a:off x="4623085" y="1575671"/>
            <a:ext cx="381836" cy="259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tIns="68644" bIns="68644">
            <a:spAutoFit/>
          </a:bodyPr>
          <a:lstStyle>
            <a:defPPr>
              <a:defRPr lang="en-US"/>
            </a:defPPr>
            <a:lvl1pPr algn="ctr" eaLnBrk="1" hangingPunct="1">
              <a:lnSpc>
                <a:spcPct val="100000"/>
              </a:lnSpc>
              <a:buClrTx/>
              <a:buFontTx/>
              <a:buNone/>
              <a:defRPr sz="1050">
                <a:solidFill>
                  <a:schemeClr val="tx2"/>
                </a:solidFill>
                <a:ea typeface="MS PGothic" panose="020B0600070205080204" pitchFamily="34" charset="-128"/>
              </a:defRPr>
            </a:lvl1pPr>
            <a:lvl2pPr marL="742950" indent="-285750">
              <a:lnSpc>
                <a:spcPct val="90000"/>
              </a:lnSpc>
              <a:spcBef>
                <a:spcPct val="25000"/>
              </a:spcBef>
              <a:spcAft>
                <a:spcPct val="15000"/>
              </a:spcAft>
              <a:buClr>
                <a:schemeClr val="accent1"/>
              </a:buClr>
              <a:buFont typeface="Arial" panose="020B0604020202020204" pitchFamily="34" charset="0"/>
              <a:buChar char="–"/>
              <a:defRPr sz="1600"/>
            </a:lvl2pPr>
            <a:lvl3pPr marL="1143000" indent="-228600">
              <a:lnSpc>
                <a:spcPct val="90000"/>
              </a:lnSpc>
              <a:spcBef>
                <a:spcPct val="20000"/>
              </a:spcBef>
              <a:buClr>
                <a:schemeClr val="accent1"/>
              </a:buClr>
              <a:buChar char="o"/>
              <a:defRPr sz="1400"/>
            </a:lvl3pPr>
            <a:lvl4pPr marL="1600200" indent="-228600">
              <a:lnSpc>
                <a:spcPct val="90000"/>
              </a:lnSpc>
              <a:spcBef>
                <a:spcPct val="20000"/>
              </a:spcBef>
              <a:buClr>
                <a:schemeClr val="accent1"/>
              </a:buClr>
              <a:buFont typeface="Wingdings" panose="05000000000000000000" pitchFamily="2" charset="2"/>
              <a:buChar char="s"/>
              <a:defRPr sz="1400"/>
            </a:lvl4pPr>
            <a:lvl5pPr marL="2057400" indent="-228600">
              <a:lnSpc>
                <a:spcPct val="90000"/>
              </a:lnSpc>
              <a:spcBef>
                <a:spcPct val="20000"/>
              </a:spcBef>
              <a:buClr>
                <a:schemeClr val="accent1"/>
              </a:buClr>
              <a:buChar char="•"/>
              <a:defRPr sz="1400"/>
            </a:lvl5pPr>
            <a:lvl6pPr marL="2514600" indent="-228600" eaLnBrk="0" fontAlgn="base" hangingPunct="0">
              <a:lnSpc>
                <a:spcPct val="90000"/>
              </a:lnSpc>
              <a:spcBef>
                <a:spcPct val="20000"/>
              </a:spcBef>
              <a:spcAft>
                <a:spcPct val="0"/>
              </a:spcAft>
              <a:buClr>
                <a:schemeClr val="accent1"/>
              </a:buClr>
              <a:buChar char="•"/>
              <a:defRPr sz="1400"/>
            </a:lvl6pPr>
            <a:lvl7pPr marL="2971800" indent="-228600" eaLnBrk="0" fontAlgn="base" hangingPunct="0">
              <a:lnSpc>
                <a:spcPct val="90000"/>
              </a:lnSpc>
              <a:spcBef>
                <a:spcPct val="20000"/>
              </a:spcBef>
              <a:spcAft>
                <a:spcPct val="0"/>
              </a:spcAft>
              <a:buClr>
                <a:schemeClr val="accent1"/>
              </a:buClr>
              <a:buChar char="•"/>
              <a:defRPr sz="1400"/>
            </a:lvl7pPr>
            <a:lvl8pPr marL="3429000" indent="-228600" eaLnBrk="0" fontAlgn="base" hangingPunct="0">
              <a:lnSpc>
                <a:spcPct val="90000"/>
              </a:lnSpc>
              <a:spcBef>
                <a:spcPct val="20000"/>
              </a:spcBef>
              <a:spcAft>
                <a:spcPct val="0"/>
              </a:spcAft>
              <a:buClr>
                <a:schemeClr val="accent1"/>
              </a:buClr>
              <a:buChar char="•"/>
              <a:defRPr sz="1400"/>
            </a:lvl8pPr>
            <a:lvl9pPr marL="3886200" indent="-228600" eaLnBrk="0" fontAlgn="base" hangingPunct="0">
              <a:lnSpc>
                <a:spcPct val="90000"/>
              </a:lnSpc>
              <a:spcBef>
                <a:spcPct val="20000"/>
              </a:spcBef>
              <a:spcAft>
                <a:spcPct val="0"/>
              </a:spcAft>
              <a:buClr>
                <a:schemeClr val="accent1"/>
              </a:buClr>
              <a:buChar char="•"/>
              <a:defRPr sz="1400"/>
            </a:lvl9pPr>
          </a:lstStyle>
          <a:p>
            <a:r>
              <a:rPr lang="de-DE" altLang="en-US" sz="788" dirty="0">
                <a:solidFill>
                  <a:srgbClr val="808080"/>
                </a:solidFill>
                <a:latin typeface="Arial" panose="020B0604020202020204" pitchFamily="34" charset="0"/>
                <a:cs typeface="Arial" panose="020B0604020202020204" pitchFamily="34" charset="0"/>
              </a:rPr>
              <a:t>LAN</a:t>
            </a:r>
            <a:endParaRPr lang="en-US" altLang="en-US" sz="788" dirty="0">
              <a:solidFill>
                <a:srgbClr val="808080"/>
              </a:solidFill>
              <a:latin typeface="Arial" panose="020B0604020202020204" pitchFamily="34" charset="0"/>
              <a:cs typeface="Arial" panose="020B0604020202020204" pitchFamily="34" charset="0"/>
            </a:endParaRPr>
          </a:p>
        </p:txBody>
      </p:sp>
      <p:sp>
        <p:nvSpPr>
          <p:cNvPr id="111" name="Text Box 50"/>
          <p:cNvSpPr txBox="1">
            <a:spLocks noChangeArrowheads="1"/>
          </p:cNvSpPr>
          <p:nvPr/>
        </p:nvSpPr>
        <p:spPr bwMode="auto">
          <a:xfrm>
            <a:off x="7075702" y="1593399"/>
            <a:ext cx="381836" cy="259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tIns="68644" bIns="68644">
            <a:spAutoFit/>
          </a:bodyPr>
          <a:lstStyle>
            <a:defPPr>
              <a:defRPr lang="en-US"/>
            </a:defPPr>
            <a:lvl1pPr algn="ctr" eaLnBrk="1" hangingPunct="1">
              <a:lnSpc>
                <a:spcPct val="100000"/>
              </a:lnSpc>
              <a:buClrTx/>
              <a:buFontTx/>
              <a:buNone/>
              <a:defRPr sz="1050">
                <a:solidFill>
                  <a:schemeClr val="tx2"/>
                </a:solidFill>
                <a:ea typeface="MS PGothic" panose="020B0600070205080204" pitchFamily="34" charset="-128"/>
              </a:defRPr>
            </a:lvl1pPr>
            <a:lvl2pPr marL="742950" indent="-285750">
              <a:lnSpc>
                <a:spcPct val="90000"/>
              </a:lnSpc>
              <a:spcBef>
                <a:spcPct val="25000"/>
              </a:spcBef>
              <a:spcAft>
                <a:spcPct val="15000"/>
              </a:spcAft>
              <a:buClr>
                <a:schemeClr val="accent1"/>
              </a:buClr>
              <a:buFont typeface="Arial" panose="020B0604020202020204" pitchFamily="34" charset="0"/>
              <a:buChar char="–"/>
              <a:defRPr sz="1600"/>
            </a:lvl2pPr>
            <a:lvl3pPr marL="1143000" indent="-228600">
              <a:lnSpc>
                <a:spcPct val="90000"/>
              </a:lnSpc>
              <a:spcBef>
                <a:spcPct val="20000"/>
              </a:spcBef>
              <a:buClr>
                <a:schemeClr val="accent1"/>
              </a:buClr>
              <a:buChar char="o"/>
              <a:defRPr sz="1400"/>
            </a:lvl3pPr>
            <a:lvl4pPr marL="1600200" indent="-228600">
              <a:lnSpc>
                <a:spcPct val="90000"/>
              </a:lnSpc>
              <a:spcBef>
                <a:spcPct val="20000"/>
              </a:spcBef>
              <a:buClr>
                <a:schemeClr val="accent1"/>
              </a:buClr>
              <a:buFont typeface="Wingdings" panose="05000000000000000000" pitchFamily="2" charset="2"/>
              <a:buChar char="s"/>
              <a:defRPr sz="1400"/>
            </a:lvl4pPr>
            <a:lvl5pPr marL="2057400" indent="-228600">
              <a:lnSpc>
                <a:spcPct val="90000"/>
              </a:lnSpc>
              <a:spcBef>
                <a:spcPct val="20000"/>
              </a:spcBef>
              <a:buClr>
                <a:schemeClr val="accent1"/>
              </a:buClr>
              <a:buChar char="•"/>
              <a:defRPr sz="1400"/>
            </a:lvl5pPr>
            <a:lvl6pPr marL="2514600" indent="-228600" eaLnBrk="0" fontAlgn="base" hangingPunct="0">
              <a:lnSpc>
                <a:spcPct val="90000"/>
              </a:lnSpc>
              <a:spcBef>
                <a:spcPct val="20000"/>
              </a:spcBef>
              <a:spcAft>
                <a:spcPct val="0"/>
              </a:spcAft>
              <a:buClr>
                <a:schemeClr val="accent1"/>
              </a:buClr>
              <a:buChar char="•"/>
              <a:defRPr sz="1400"/>
            </a:lvl6pPr>
            <a:lvl7pPr marL="2971800" indent="-228600" eaLnBrk="0" fontAlgn="base" hangingPunct="0">
              <a:lnSpc>
                <a:spcPct val="90000"/>
              </a:lnSpc>
              <a:spcBef>
                <a:spcPct val="20000"/>
              </a:spcBef>
              <a:spcAft>
                <a:spcPct val="0"/>
              </a:spcAft>
              <a:buClr>
                <a:schemeClr val="accent1"/>
              </a:buClr>
              <a:buChar char="•"/>
              <a:defRPr sz="1400"/>
            </a:lvl7pPr>
            <a:lvl8pPr marL="3429000" indent="-228600" eaLnBrk="0" fontAlgn="base" hangingPunct="0">
              <a:lnSpc>
                <a:spcPct val="90000"/>
              </a:lnSpc>
              <a:spcBef>
                <a:spcPct val="20000"/>
              </a:spcBef>
              <a:spcAft>
                <a:spcPct val="0"/>
              </a:spcAft>
              <a:buClr>
                <a:schemeClr val="accent1"/>
              </a:buClr>
              <a:buChar char="•"/>
              <a:defRPr sz="1400"/>
            </a:lvl8pPr>
            <a:lvl9pPr marL="3886200" indent="-228600" eaLnBrk="0" fontAlgn="base" hangingPunct="0">
              <a:lnSpc>
                <a:spcPct val="90000"/>
              </a:lnSpc>
              <a:spcBef>
                <a:spcPct val="20000"/>
              </a:spcBef>
              <a:spcAft>
                <a:spcPct val="0"/>
              </a:spcAft>
              <a:buClr>
                <a:schemeClr val="accent1"/>
              </a:buClr>
              <a:buChar char="•"/>
              <a:defRPr sz="1400"/>
            </a:lvl9pPr>
          </a:lstStyle>
          <a:p>
            <a:r>
              <a:rPr lang="de-DE" altLang="en-US" sz="788" dirty="0">
                <a:solidFill>
                  <a:srgbClr val="808080"/>
                </a:solidFill>
                <a:latin typeface="Arial" panose="020B0604020202020204" pitchFamily="34" charset="0"/>
                <a:cs typeface="Arial" panose="020B0604020202020204" pitchFamily="34" charset="0"/>
              </a:rPr>
              <a:t>LAN</a:t>
            </a:r>
            <a:endParaRPr lang="en-US" altLang="en-US" sz="788" dirty="0">
              <a:solidFill>
                <a:srgbClr val="808080"/>
              </a:solidFill>
              <a:latin typeface="Arial" panose="020B0604020202020204" pitchFamily="34" charset="0"/>
              <a:cs typeface="Arial" panose="020B0604020202020204" pitchFamily="34" charset="0"/>
            </a:endParaRPr>
          </a:p>
        </p:txBody>
      </p:sp>
      <p:sp>
        <p:nvSpPr>
          <p:cNvPr id="112" name="Text Box 50"/>
          <p:cNvSpPr txBox="1">
            <a:spLocks noChangeArrowheads="1"/>
          </p:cNvSpPr>
          <p:nvPr/>
        </p:nvSpPr>
        <p:spPr bwMode="auto">
          <a:xfrm>
            <a:off x="7060214" y="2093632"/>
            <a:ext cx="437940" cy="259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tIns="68644" bIns="68644">
            <a:spAutoFit/>
          </a:bodyPr>
          <a:lstStyle>
            <a:lvl1pPr>
              <a:lnSpc>
                <a:spcPct val="90000"/>
              </a:lnSpc>
              <a:buClr>
                <a:schemeClr val="accent1"/>
              </a:buClr>
              <a:buFont typeface="Wingdings" panose="05000000000000000000" pitchFamily="2" charset="2"/>
              <a:buChar char="§"/>
              <a:defRPr>
                <a:solidFill>
                  <a:schemeClr val="bg1"/>
                </a:solidFill>
                <a:latin typeface="Arial" panose="020B0604020202020204" pitchFamily="34" charset="0"/>
                <a:cs typeface="Arial" panose="020B0604020202020204" pitchFamily="34" charset="0"/>
              </a:defRPr>
            </a:lvl1pPr>
            <a:lvl2pPr marL="742950" indent="-285750">
              <a:lnSpc>
                <a:spcPct val="90000"/>
              </a:lnSpc>
              <a:spcBef>
                <a:spcPct val="25000"/>
              </a:spcBef>
              <a:spcAft>
                <a:spcPct val="15000"/>
              </a:spcAft>
              <a:buClr>
                <a:schemeClr val="accent1"/>
              </a:buClr>
              <a:buFont typeface="Arial" panose="020B0604020202020204" pitchFamily="34" charset="0"/>
              <a:buChar char="–"/>
              <a:defRPr sz="1600">
                <a:solidFill>
                  <a:schemeClr val="bg1"/>
                </a:solidFill>
                <a:latin typeface="Arial" panose="020B0604020202020204" pitchFamily="34" charset="0"/>
                <a:cs typeface="Arial" panose="020B0604020202020204" pitchFamily="34" charset="0"/>
              </a:defRPr>
            </a:lvl2pPr>
            <a:lvl3pPr marL="1143000" indent="-228600">
              <a:lnSpc>
                <a:spcPct val="90000"/>
              </a:lnSpc>
              <a:spcBef>
                <a:spcPct val="20000"/>
              </a:spcBef>
              <a:buClr>
                <a:schemeClr val="accent1"/>
              </a:buClr>
              <a:buChar char="o"/>
              <a:defRPr sz="1400">
                <a:solidFill>
                  <a:schemeClr val="bg1"/>
                </a:solidFill>
                <a:latin typeface="Arial" panose="020B0604020202020204" pitchFamily="34" charset="0"/>
                <a:cs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s"/>
              <a:defRPr sz="1400">
                <a:solidFill>
                  <a:schemeClr val="bg1"/>
                </a:solidFill>
                <a:latin typeface="Arial" panose="020B0604020202020204" pitchFamily="34" charset="0"/>
                <a:cs typeface="Arial" panose="020B0604020202020204" pitchFamily="34" charset="0"/>
              </a:defRPr>
            </a:lvl4pPr>
            <a:lvl5pPr marL="2057400" indent="-228600">
              <a:lnSpc>
                <a:spcPct val="90000"/>
              </a:lnSpc>
              <a:spcBef>
                <a:spcPct val="20000"/>
              </a:spcBef>
              <a:buClr>
                <a:schemeClr val="accent1"/>
              </a:buClr>
              <a:buChar char="•"/>
              <a:defRPr sz="1400">
                <a:solidFill>
                  <a:schemeClr val="bg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Char char="•"/>
              <a:defRPr sz="1400">
                <a:solidFill>
                  <a:schemeClr val="bg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Char char="•"/>
              <a:defRPr sz="1400">
                <a:solidFill>
                  <a:schemeClr val="bg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Char char="•"/>
              <a:defRPr sz="1400">
                <a:solidFill>
                  <a:schemeClr val="bg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Char char="•"/>
              <a:defRPr sz="1400">
                <a:solidFill>
                  <a:schemeClr val="bg1"/>
                </a:solidFill>
                <a:latin typeface="Arial" panose="020B0604020202020204" pitchFamily="34" charset="0"/>
                <a:cs typeface="Arial" panose="020B0604020202020204" pitchFamily="34" charset="0"/>
              </a:defRPr>
            </a:lvl9pPr>
          </a:lstStyle>
          <a:p>
            <a:pPr algn="ctr">
              <a:lnSpc>
                <a:spcPct val="100000"/>
              </a:lnSpc>
              <a:buClrTx/>
              <a:buFontTx/>
              <a:buNone/>
            </a:pPr>
            <a:r>
              <a:rPr lang="de-DE" altLang="en-US" sz="788" dirty="0" smtClean="0">
                <a:solidFill>
                  <a:srgbClr val="808080"/>
                </a:solidFill>
                <a:ea typeface="MS PGothic" panose="020B0600070205080204" pitchFamily="34" charset="-128"/>
              </a:rPr>
              <a:t>Scale</a:t>
            </a:r>
            <a:endParaRPr lang="en-US" altLang="en-US" sz="788" dirty="0">
              <a:solidFill>
                <a:srgbClr val="808080"/>
              </a:solidFill>
              <a:ea typeface="MS PGothic" panose="020B0600070205080204" pitchFamily="34" charset="-128"/>
            </a:endParaRPr>
          </a:p>
        </p:txBody>
      </p:sp>
      <p:sp>
        <p:nvSpPr>
          <p:cNvPr id="113" name="Text Box 50"/>
          <p:cNvSpPr txBox="1">
            <a:spLocks noChangeArrowheads="1"/>
          </p:cNvSpPr>
          <p:nvPr/>
        </p:nvSpPr>
        <p:spPr bwMode="auto">
          <a:xfrm>
            <a:off x="4585114" y="2066300"/>
            <a:ext cx="437940" cy="259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tIns="68644" bIns="68644">
            <a:spAutoFit/>
          </a:bodyPr>
          <a:lstStyle>
            <a:lvl1pPr>
              <a:lnSpc>
                <a:spcPct val="90000"/>
              </a:lnSpc>
              <a:buClr>
                <a:schemeClr val="accent1"/>
              </a:buClr>
              <a:buFont typeface="Wingdings" panose="05000000000000000000" pitchFamily="2" charset="2"/>
              <a:buChar char="§"/>
              <a:defRPr>
                <a:solidFill>
                  <a:schemeClr val="bg1"/>
                </a:solidFill>
                <a:latin typeface="Arial" panose="020B0604020202020204" pitchFamily="34" charset="0"/>
                <a:cs typeface="Arial" panose="020B0604020202020204" pitchFamily="34" charset="0"/>
              </a:defRPr>
            </a:lvl1pPr>
            <a:lvl2pPr marL="742950" indent="-285750">
              <a:lnSpc>
                <a:spcPct val="90000"/>
              </a:lnSpc>
              <a:spcBef>
                <a:spcPct val="25000"/>
              </a:spcBef>
              <a:spcAft>
                <a:spcPct val="15000"/>
              </a:spcAft>
              <a:buClr>
                <a:schemeClr val="accent1"/>
              </a:buClr>
              <a:buFont typeface="Arial" panose="020B0604020202020204" pitchFamily="34" charset="0"/>
              <a:buChar char="–"/>
              <a:defRPr sz="1600">
                <a:solidFill>
                  <a:schemeClr val="bg1"/>
                </a:solidFill>
                <a:latin typeface="Arial" panose="020B0604020202020204" pitchFamily="34" charset="0"/>
                <a:cs typeface="Arial" panose="020B0604020202020204" pitchFamily="34" charset="0"/>
              </a:defRPr>
            </a:lvl2pPr>
            <a:lvl3pPr marL="1143000" indent="-228600">
              <a:lnSpc>
                <a:spcPct val="90000"/>
              </a:lnSpc>
              <a:spcBef>
                <a:spcPct val="20000"/>
              </a:spcBef>
              <a:buClr>
                <a:schemeClr val="accent1"/>
              </a:buClr>
              <a:buChar char="o"/>
              <a:defRPr sz="1400">
                <a:solidFill>
                  <a:schemeClr val="bg1"/>
                </a:solidFill>
                <a:latin typeface="Arial" panose="020B0604020202020204" pitchFamily="34" charset="0"/>
                <a:cs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s"/>
              <a:defRPr sz="1400">
                <a:solidFill>
                  <a:schemeClr val="bg1"/>
                </a:solidFill>
                <a:latin typeface="Arial" panose="020B0604020202020204" pitchFamily="34" charset="0"/>
                <a:cs typeface="Arial" panose="020B0604020202020204" pitchFamily="34" charset="0"/>
              </a:defRPr>
            </a:lvl4pPr>
            <a:lvl5pPr marL="2057400" indent="-228600">
              <a:lnSpc>
                <a:spcPct val="90000"/>
              </a:lnSpc>
              <a:spcBef>
                <a:spcPct val="20000"/>
              </a:spcBef>
              <a:buClr>
                <a:schemeClr val="accent1"/>
              </a:buClr>
              <a:buChar char="•"/>
              <a:defRPr sz="1400">
                <a:solidFill>
                  <a:schemeClr val="bg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Char char="•"/>
              <a:defRPr sz="1400">
                <a:solidFill>
                  <a:schemeClr val="bg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Char char="•"/>
              <a:defRPr sz="1400">
                <a:solidFill>
                  <a:schemeClr val="bg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Char char="•"/>
              <a:defRPr sz="1400">
                <a:solidFill>
                  <a:schemeClr val="bg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Char char="•"/>
              <a:defRPr sz="1400">
                <a:solidFill>
                  <a:schemeClr val="bg1"/>
                </a:solidFill>
                <a:latin typeface="Arial" panose="020B0604020202020204" pitchFamily="34" charset="0"/>
                <a:cs typeface="Arial" panose="020B0604020202020204" pitchFamily="34" charset="0"/>
              </a:defRPr>
            </a:lvl9pPr>
          </a:lstStyle>
          <a:p>
            <a:pPr algn="ctr">
              <a:lnSpc>
                <a:spcPct val="100000"/>
              </a:lnSpc>
              <a:buClrTx/>
              <a:buFontTx/>
              <a:buNone/>
            </a:pPr>
            <a:r>
              <a:rPr lang="de-DE" altLang="en-US" sz="788" dirty="0" smtClean="0">
                <a:solidFill>
                  <a:srgbClr val="808080"/>
                </a:solidFill>
                <a:ea typeface="MS PGothic" panose="020B0600070205080204" pitchFamily="34" charset="-128"/>
              </a:rPr>
              <a:t>Scale</a:t>
            </a:r>
            <a:endParaRPr lang="en-US" altLang="en-US" sz="788" dirty="0">
              <a:solidFill>
                <a:srgbClr val="808080"/>
              </a:solidFill>
              <a:ea typeface="MS PGothic" panose="020B0600070205080204" pitchFamily="34" charset="-128"/>
            </a:endParaRPr>
          </a:p>
        </p:txBody>
      </p:sp>
    </p:spTree>
    <p:extLst>
      <p:ext uri="{BB962C8B-B14F-4D97-AF65-F5344CB8AC3E}">
        <p14:creationId xmlns:p14="http://schemas.microsoft.com/office/powerpoint/2010/main" val="22118405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Blueprint configurations, IBM® POWER8™</a:t>
            </a:r>
            <a:endParaRPr lang="en-US" dirty="0"/>
          </a:p>
        </p:txBody>
      </p:sp>
      <p:sp>
        <p:nvSpPr>
          <p:cNvPr id="5" name="Content Placeholder 2"/>
          <p:cNvSpPr>
            <a:spLocks noGrp="1"/>
          </p:cNvSpPr>
          <p:nvPr>
            <p:ph idx="1"/>
          </p:nvPr>
        </p:nvSpPr>
        <p:spPr/>
        <p:txBody>
          <a:bodyPr>
            <a:noAutofit/>
          </a:bodyPr>
          <a:lstStyle/>
          <a:p>
            <a:pPr marL="342900" indent="-342900"/>
            <a:r>
              <a:rPr lang="en-US" sz="1050" b="1" dirty="0">
                <a:ea typeface="ＭＳ Ｐゴシック" pitchFamily="34" charset="-128"/>
              </a:rPr>
              <a:t>IBM POWER8 System S822</a:t>
            </a:r>
            <a:r>
              <a:rPr lang="en-US" sz="1050" dirty="0">
                <a:ea typeface="ＭＳ Ｐゴシック" pitchFamily="34" charset="-128"/>
              </a:rPr>
              <a:t> based 	</a:t>
            </a:r>
          </a:p>
          <a:p>
            <a:pPr marL="342900" indent="-342900"/>
            <a:r>
              <a:rPr lang="en-US" sz="1050" dirty="0">
                <a:ea typeface="ＭＳ Ｐゴシック" pitchFamily="34" charset="-128"/>
              </a:rPr>
              <a:t>Operating Systems</a:t>
            </a:r>
          </a:p>
          <a:p>
            <a:pPr marL="461963" lvl="1" indent="-342900"/>
            <a:r>
              <a:rPr lang="en-US" sz="1050" dirty="0">
                <a:ea typeface="ＭＳ Ｐゴシック" pitchFamily="34" charset="-128"/>
              </a:rPr>
              <a:t>AIX 7.1</a:t>
            </a:r>
          </a:p>
          <a:p>
            <a:pPr marL="461963" lvl="1" indent="-342900"/>
            <a:r>
              <a:rPr lang="en-US" sz="1050" dirty="0">
                <a:ea typeface="ＭＳ Ｐゴシック" pitchFamily="34" charset="-128"/>
              </a:rPr>
              <a:t>Power Linux (S822L)</a:t>
            </a:r>
          </a:p>
        </p:txBody>
      </p:sp>
      <p:sp>
        <p:nvSpPr>
          <p:cNvPr id="4" name="Slide Number Placeholder 3"/>
          <p:cNvSpPr>
            <a:spLocks noGrp="1"/>
          </p:cNvSpPr>
          <p:nvPr>
            <p:ph type="sldNum" sz="quarter" idx="10"/>
          </p:nvPr>
        </p:nvSpPr>
        <p:spPr/>
        <p:txBody>
          <a:bodyPr/>
          <a:lstStyle/>
          <a:p>
            <a:fld id="{3482C549-CAD6-944D-AB16-52BEF20053F9}" type="slidenum">
              <a:rPr lang="en-US" smtClean="0"/>
              <a:t>19</a:t>
            </a:fld>
            <a:endParaRPr lang="en-US"/>
          </a:p>
        </p:txBody>
      </p:sp>
      <p:grpSp>
        <p:nvGrpSpPr>
          <p:cNvPr id="26" name="Group 25"/>
          <p:cNvGrpSpPr/>
          <p:nvPr/>
        </p:nvGrpSpPr>
        <p:grpSpPr>
          <a:xfrm>
            <a:off x="1207482" y="1937598"/>
            <a:ext cx="1742965" cy="2625447"/>
            <a:chOff x="714624" y="3026004"/>
            <a:chExt cx="2323953" cy="3500595"/>
          </a:xfrm>
        </p:grpSpPr>
        <p:grpSp>
          <p:nvGrpSpPr>
            <p:cNvPr id="17" name="Group 16"/>
            <p:cNvGrpSpPr/>
            <p:nvPr/>
          </p:nvGrpSpPr>
          <p:grpSpPr>
            <a:xfrm>
              <a:off x="744720" y="3026004"/>
              <a:ext cx="2121032" cy="3500595"/>
              <a:chOff x="744720" y="3026004"/>
              <a:chExt cx="2121032" cy="3500595"/>
            </a:xfrm>
          </p:grpSpPr>
          <p:sp>
            <p:nvSpPr>
              <p:cNvPr id="8" name="TextBox 7"/>
              <p:cNvSpPr txBox="1"/>
              <p:nvPr/>
            </p:nvSpPr>
            <p:spPr>
              <a:xfrm>
                <a:off x="1583701" y="3026004"/>
                <a:ext cx="1282045" cy="492443"/>
              </a:xfrm>
              <a:prstGeom prst="rect">
                <a:avLst/>
              </a:prstGeom>
              <a:noFill/>
            </p:spPr>
            <p:txBody>
              <a:bodyPr wrap="square" rtlCol="0">
                <a:spAutoFit/>
              </a:bodyPr>
              <a:lstStyle/>
              <a:p>
                <a:pPr algn="r"/>
                <a:r>
                  <a:rPr lang="en-US" dirty="0">
                    <a:solidFill>
                      <a:srgbClr val="00B0DA"/>
                    </a:solidFill>
                  </a:rPr>
                  <a:t>small</a:t>
                </a:r>
              </a:p>
            </p:txBody>
          </p:sp>
          <p:sp>
            <p:nvSpPr>
              <p:cNvPr id="16" name="TextBox 15"/>
              <p:cNvSpPr txBox="1"/>
              <p:nvPr/>
            </p:nvSpPr>
            <p:spPr>
              <a:xfrm>
                <a:off x="744720" y="4372163"/>
                <a:ext cx="2121032" cy="2154436"/>
              </a:xfrm>
              <a:prstGeom prst="rect">
                <a:avLst/>
              </a:prstGeom>
              <a:noFill/>
              <a:ln>
                <a:solidFill>
                  <a:schemeClr val="accent1"/>
                </a:solidFill>
              </a:ln>
            </p:spPr>
            <p:txBody>
              <a:bodyPr wrap="square" rtlCol="0">
                <a:spAutoFit/>
              </a:bodyPr>
              <a:lstStyle/>
              <a:p>
                <a:r>
                  <a:rPr lang="en-US" sz="900" b="1" dirty="0"/>
                  <a:t>IBM POWER8 S822</a:t>
                </a:r>
              </a:p>
              <a:p>
                <a:pPr marL="128588" indent="-128588">
                  <a:buFont typeface="Arial" panose="020B0604020202020204" pitchFamily="34" charset="0"/>
                  <a:buChar char="•"/>
                </a:pPr>
                <a:r>
                  <a:rPr lang="en-US" sz="900" dirty="0"/>
                  <a:t>1 x 10core p8 3.42Ghz</a:t>
                </a:r>
                <a:br>
                  <a:rPr lang="en-US" sz="900" dirty="0"/>
                </a:br>
                <a:r>
                  <a:rPr lang="en-US" sz="900" dirty="0"/>
                  <a:t>(6 cores used)</a:t>
                </a:r>
              </a:p>
              <a:p>
                <a:pPr marL="128588" indent="-128588">
                  <a:buFont typeface="Arial" panose="020B0604020202020204" pitchFamily="34" charset="0"/>
                  <a:buChar char="•"/>
                </a:pPr>
                <a:r>
                  <a:rPr lang="en-US" sz="900" dirty="0"/>
                  <a:t>64 GB RAM</a:t>
                </a:r>
              </a:p>
              <a:p>
                <a:pPr marL="128588" indent="-128588">
                  <a:buFont typeface="Arial" panose="020B0604020202020204" pitchFamily="34" charset="0"/>
                  <a:buChar char="•"/>
                </a:pPr>
                <a:r>
                  <a:rPr lang="en-US" sz="900" dirty="0"/>
                  <a:t>Dual port 8Gb FC</a:t>
                </a:r>
              </a:p>
              <a:p>
                <a:pPr marL="128588" indent="-128588">
                  <a:buFont typeface="Arial" panose="020B0604020202020204" pitchFamily="34" charset="0"/>
                  <a:buChar char="•"/>
                </a:pPr>
                <a:r>
                  <a:rPr lang="en-US" sz="900" dirty="0"/>
                  <a:t>Dual port 10Gb Ethernet</a:t>
                </a:r>
              </a:p>
              <a:p>
                <a:pPr marL="128588" indent="-128588">
                  <a:buFont typeface="Arial" panose="020B0604020202020204" pitchFamily="34" charset="0"/>
                  <a:buChar char="•"/>
                </a:pPr>
                <a:r>
                  <a:rPr lang="en-US" sz="900" dirty="0"/>
                  <a:t>1TB database</a:t>
                </a:r>
              </a:p>
              <a:p>
                <a:pPr marL="128588" indent="-128588">
                  <a:buFont typeface="Arial" panose="020B0604020202020204" pitchFamily="34" charset="0"/>
                  <a:buChar char="•"/>
                </a:pPr>
                <a:r>
                  <a:rPr lang="en-US" sz="900" dirty="0"/>
                  <a:t>128GB active log</a:t>
                </a:r>
              </a:p>
              <a:p>
                <a:pPr marL="128588" indent="-128588">
                  <a:buFont typeface="Arial" panose="020B0604020202020204" pitchFamily="34" charset="0"/>
                  <a:buChar char="•"/>
                </a:pPr>
                <a:r>
                  <a:rPr lang="en-US" sz="900" dirty="0"/>
                  <a:t>1TB archive log</a:t>
                </a:r>
              </a:p>
              <a:p>
                <a:pPr marL="128588" indent="-128588">
                  <a:buFont typeface="Arial" panose="020B0604020202020204" pitchFamily="34" charset="0"/>
                  <a:buChar char="•"/>
                </a:pPr>
                <a:r>
                  <a:rPr lang="en-US" sz="900" dirty="0"/>
                  <a:t>45TB storage pool</a:t>
                </a:r>
                <a:br>
                  <a:rPr lang="en-US" sz="900" dirty="0"/>
                </a:br>
                <a:endParaRPr lang="en-US" sz="900" dirty="0"/>
              </a:p>
            </p:txBody>
          </p:sp>
        </p:grpSp>
        <p:pic>
          <p:nvPicPr>
            <p:cNvPr id="23" name="Picture 22"/>
            <p:cNvPicPr>
              <a:picLocks noChangeAspect="1"/>
            </p:cNvPicPr>
            <p:nvPr/>
          </p:nvPicPr>
          <p:blipFill>
            <a:blip r:embed="rId3"/>
            <a:stretch>
              <a:fillRect/>
            </a:stretch>
          </p:blipFill>
          <p:spPr>
            <a:xfrm>
              <a:off x="714624" y="3602338"/>
              <a:ext cx="2323953" cy="615340"/>
            </a:xfrm>
            <a:prstGeom prst="rect">
              <a:avLst/>
            </a:prstGeom>
          </p:spPr>
        </p:pic>
      </p:grpSp>
      <p:grpSp>
        <p:nvGrpSpPr>
          <p:cNvPr id="27" name="Group 26"/>
          <p:cNvGrpSpPr/>
          <p:nvPr/>
        </p:nvGrpSpPr>
        <p:grpSpPr>
          <a:xfrm>
            <a:off x="3409641" y="1958809"/>
            <a:ext cx="1742965" cy="2604235"/>
            <a:chOff x="3572516" y="3055854"/>
            <a:chExt cx="2323953" cy="3472313"/>
          </a:xfrm>
        </p:grpSpPr>
        <p:grpSp>
          <p:nvGrpSpPr>
            <p:cNvPr id="20" name="Group 19"/>
            <p:cNvGrpSpPr/>
            <p:nvPr/>
          </p:nvGrpSpPr>
          <p:grpSpPr>
            <a:xfrm>
              <a:off x="3583753" y="3055854"/>
              <a:ext cx="2149311" cy="3472313"/>
              <a:chOff x="3583753" y="3055854"/>
              <a:chExt cx="2149311" cy="3472313"/>
            </a:xfrm>
          </p:grpSpPr>
          <p:sp>
            <p:nvSpPr>
              <p:cNvPr id="12" name="TextBox 11"/>
              <p:cNvSpPr txBox="1"/>
              <p:nvPr/>
            </p:nvSpPr>
            <p:spPr>
              <a:xfrm>
                <a:off x="4309528" y="3055854"/>
                <a:ext cx="1423536" cy="492443"/>
              </a:xfrm>
              <a:prstGeom prst="rect">
                <a:avLst/>
              </a:prstGeom>
              <a:noFill/>
            </p:spPr>
            <p:txBody>
              <a:bodyPr wrap="square" rtlCol="0">
                <a:spAutoFit/>
              </a:bodyPr>
              <a:lstStyle/>
              <a:p>
                <a:pPr algn="r"/>
                <a:r>
                  <a:rPr lang="en-US" dirty="0">
                    <a:solidFill>
                      <a:srgbClr val="00B0DA"/>
                    </a:solidFill>
                  </a:rPr>
                  <a:t>medium</a:t>
                </a:r>
              </a:p>
            </p:txBody>
          </p:sp>
          <p:sp>
            <p:nvSpPr>
              <p:cNvPr id="18" name="TextBox 17"/>
              <p:cNvSpPr txBox="1"/>
              <p:nvPr/>
            </p:nvSpPr>
            <p:spPr>
              <a:xfrm>
                <a:off x="3583753" y="4373731"/>
                <a:ext cx="2121032" cy="2154436"/>
              </a:xfrm>
              <a:prstGeom prst="rect">
                <a:avLst/>
              </a:prstGeom>
              <a:noFill/>
              <a:ln>
                <a:solidFill>
                  <a:schemeClr val="accent1"/>
                </a:solidFill>
              </a:ln>
            </p:spPr>
            <p:txBody>
              <a:bodyPr wrap="square" rtlCol="0">
                <a:spAutoFit/>
              </a:bodyPr>
              <a:lstStyle/>
              <a:p>
                <a:r>
                  <a:rPr lang="en-US" sz="900" b="1" dirty="0"/>
                  <a:t>IBM POWER8 S822</a:t>
                </a:r>
              </a:p>
              <a:p>
                <a:pPr marL="128588" indent="-128588">
                  <a:buFont typeface="Arial" panose="020B0604020202020204" pitchFamily="34" charset="0"/>
                  <a:buChar char="•"/>
                </a:pPr>
                <a:r>
                  <a:rPr lang="en-US" sz="900" dirty="0"/>
                  <a:t>1 x 10core p8 3.42Ghz</a:t>
                </a:r>
                <a:br>
                  <a:rPr lang="en-US" sz="900" dirty="0"/>
                </a:br>
                <a:r>
                  <a:rPr lang="en-US" sz="900" dirty="0"/>
                  <a:t>128 GB RAM</a:t>
                </a:r>
              </a:p>
              <a:p>
                <a:pPr marL="128588" indent="-128588">
                  <a:buFont typeface="Arial" panose="020B0604020202020204" pitchFamily="34" charset="0"/>
                  <a:buChar char="•"/>
                </a:pPr>
                <a:r>
                  <a:rPr lang="en-US" sz="900" dirty="0"/>
                  <a:t>Dual port 8Gb FC</a:t>
                </a:r>
              </a:p>
              <a:p>
                <a:pPr marL="128588" indent="-128588">
                  <a:buFont typeface="Arial" panose="020B0604020202020204" pitchFamily="34" charset="0"/>
                  <a:buChar char="•"/>
                </a:pPr>
                <a:r>
                  <a:rPr lang="en-US" sz="900" dirty="0"/>
                  <a:t>Dual port 10Gb Ethernet</a:t>
                </a:r>
              </a:p>
              <a:p>
                <a:pPr marL="128588" indent="-128588">
                  <a:buFont typeface="Arial" panose="020B0604020202020204" pitchFamily="34" charset="0"/>
                  <a:buChar char="•"/>
                </a:pPr>
                <a:r>
                  <a:rPr lang="en-US" sz="900" dirty="0"/>
                  <a:t>2TB database</a:t>
                </a:r>
              </a:p>
              <a:p>
                <a:pPr marL="128588" indent="-128588">
                  <a:buFont typeface="Arial" panose="020B0604020202020204" pitchFamily="34" charset="0"/>
                  <a:buChar char="•"/>
                </a:pPr>
                <a:r>
                  <a:rPr lang="en-US" sz="900" dirty="0"/>
                  <a:t>128GB active log</a:t>
                </a:r>
              </a:p>
              <a:p>
                <a:pPr marL="128588" indent="-128588">
                  <a:buFont typeface="Arial" panose="020B0604020202020204" pitchFamily="34" charset="0"/>
                  <a:buChar char="•"/>
                </a:pPr>
                <a:r>
                  <a:rPr lang="en-US" sz="900" dirty="0"/>
                  <a:t>3TB archive log</a:t>
                </a:r>
              </a:p>
              <a:p>
                <a:pPr marL="128588" indent="-128588">
                  <a:buFont typeface="Arial" panose="020B0604020202020204" pitchFamily="34" charset="0"/>
                  <a:buChar char="•"/>
                </a:pPr>
                <a:r>
                  <a:rPr lang="en-US" sz="900" dirty="0"/>
                  <a:t>200TB storage pool</a:t>
                </a:r>
                <a:br>
                  <a:rPr lang="en-US" sz="900" dirty="0"/>
                </a:br>
                <a:r>
                  <a:rPr lang="en-US" sz="900" dirty="0"/>
                  <a:t/>
                </a:r>
                <a:br>
                  <a:rPr lang="en-US" sz="900" dirty="0"/>
                </a:br>
                <a:endParaRPr lang="en-US" sz="900" dirty="0"/>
              </a:p>
            </p:txBody>
          </p:sp>
        </p:grpSp>
        <p:pic>
          <p:nvPicPr>
            <p:cNvPr id="24" name="Picture 23"/>
            <p:cNvPicPr>
              <a:picLocks noChangeAspect="1"/>
            </p:cNvPicPr>
            <p:nvPr/>
          </p:nvPicPr>
          <p:blipFill>
            <a:blip r:embed="rId3"/>
            <a:stretch>
              <a:fillRect/>
            </a:stretch>
          </p:blipFill>
          <p:spPr>
            <a:xfrm>
              <a:off x="3572516" y="3603906"/>
              <a:ext cx="2323953" cy="615340"/>
            </a:xfrm>
            <a:prstGeom prst="rect">
              <a:avLst/>
            </a:prstGeom>
          </p:spPr>
        </p:pic>
      </p:grpSp>
      <p:grpSp>
        <p:nvGrpSpPr>
          <p:cNvPr id="28" name="Group 27"/>
          <p:cNvGrpSpPr/>
          <p:nvPr/>
        </p:nvGrpSpPr>
        <p:grpSpPr>
          <a:xfrm>
            <a:off x="5611802" y="1958809"/>
            <a:ext cx="1742965" cy="2749805"/>
            <a:chOff x="6326719" y="3047995"/>
            <a:chExt cx="2323953" cy="3666406"/>
          </a:xfrm>
        </p:grpSpPr>
        <p:grpSp>
          <p:nvGrpSpPr>
            <p:cNvPr id="21" name="Group 20"/>
            <p:cNvGrpSpPr/>
            <p:nvPr/>
          </p:nvGrpSpPr>
          <p:grpSpPr>
            <a:xfrm>
              <a:off x="6366230" y="3047995"/>
              <a:ext cx="2284442" cy="3666406"/>
              <a:chOff x="6366230" y="3047995"/>
              <a:chExt cx="2284442" cy="3666406"/>
            </a:xfrm>
          </p:grpSpPr>
          <p:sp>
            <p:nvSpPr>
              <p:cNvPr id="13" name="TextBox 12"/>
              <p:cNvSpPr txBox="1"/>
              <p:nvPr/>
            </p:nvSpPr>
            <p:spPr>
              <a:xfrm>
                <a:off x="7120378" y="3047995"/>
                <a:ext cx="1282045" cy="492443"/>
              </a:xfrm>
              <a:prstGeom prst="rect">
                <a:avLst/>
              </a:prstGeom>
              <a:noFill/>
            </p:spPr>
            <p:txBody>
              <a:bodyPr wrap="square" rtlCol="0">
                <a:spAutoFit/>
              </a:bodyPr>
              <a:lstStyle/>
              <a:p>
                <a:pPr algn="r"/>
                <a:r>
                  <a:rPr lang="en-US" dirty="0">
                    <a:solidFill>
                      <a:srgbClr val="00B0DA"/>
                    </a:solidFill>
                  </a:rPr>
                  <a:t>large</a:t>
                </a:r>
              </a:p>
            </p:txBody>
          </p:sp>
          <p:sp>
            <p:nvSpPr>
              <p:cNvPr id="19" name="TextBox 18"/>
              <p:cNvSpPr txBox="1"/>
              <p:nvPr/>
            </p:nvSpPr>
            <p:spPr>
              <a:xfrm>
                <a:off x="6366230" y="4375300"/>
                <a:ext cx="2284442" cy="2339101"/>
              </a:xfrm>
              <a:prstGeom prst="rect">
                <a:avLst/>
              </a:prstGeom>
              <a:noFill/>
              <a:ln>
                <a:solidFill>
                  <a:schemeClr val="accent1"/>
                </a:solidFill>
              </a:ln>
            </p:spPr>
            <p:txBody>
              <a:bodyPr wrap="square" rtlCol="0">
                <a:spAutoFit/>
              </a:bodyPr>
              <a:lstStyle/>
              <a:p>
                <a:r>
                  <a:rPr lang="en-US" sz="900" b="1" dirty="0"/>
                  <a:t>IBM POWER8 S822</a:t>
                </a:r>
              </a:p>
              <a:p>
                <a:pPr marL="128588" indent="-128588">
                  <a:buFont typeface="Arial" panose="020B0604020202020204" pitchFamily="34" charset="0"/>
                  <a:buChar char="•"/>
                </a:pPr>
                <a:r>
                  <a:rPr lang="en-US" sz="900" dirty="0"/>
                  <a:t>2 x 10core p8 3.42Ghz</a:t>
                </a:r>
              </a:p>
              <a:p>
                <a:pPr marL="128588" indent="-128588">
                  <a:buFont typeface="Arial" panose="020B0604020202020204" pitchFamily="34" charset="0"/>
                  <a:buChar char="•"/>
                </a:pPr>
                <a:r>
                  <a:rPr lang="en-US" sz="900" dirty="0" smtClean="0"/>
                  <a:t>256 </a:t>
                </a:r>
                <a:r>
                  <a:rPr lang="en-US" sz="900" dirty="0"/>
                  <a:t>GB RAM</a:t>
                </a:r>
              </a:p>
              <a:p>
                <a:pPr marL="128588" indent="-128588">
                  <a:buFont typeface="Arial" panose="020B0604020202020204" pitchFamily="34" charset="0"/>
                  <a:buChar char="•"/>
                </a:pPr>
                <a:r>
                  <a:rPr lang="en-US" sz="900" dirty="0"/>
                  <a:t>2 x Dual port 8Gb FC</a:t>
                </a:r>
              </a:p>
              <a:p>
                <a:pPr marL="128588" indent="-128588">
                  <a:buFont typeface="Arial" panose="020B0604020202020204" pitchFamily="34" charset="0"/>
                  <a:buChar char="•"/>
                </a:pPr>
                <a:r>
                  <a:rPr lang="en-US" sz="900" dirty="0"/>
                  <a:t>2 x Dual port 10Gb Ethernet</a:t>
                </a:r>
              </a:p>
              <a:p>
                <a:pPr marL="128588" indent="-128588">
                  <a:buFont typeface="Arial" panose="020B0604020202020204" pitchFamily="34" charset="0"/>
                  <a:buChar char="•"/>
                </a:pPr>
                <a:r>
                  <a:rPr lang="en-US" sz="900" dirty="0" smtClean="0"/>
                  <a:t>6TB </a:t>
                </a:r>
                <a:r>
                  <a:rPr lang="en-US" sz="900" dirty="0"/>
                  <a:t>database</a:t>
                </a:r>
              </a:p>
              <a:p>
                <a:pPr marL="128588" indent="-128588">
                  <a:buFont typeface="Arial" panose="020B0604020202020204" pitchFamily="34" charset="0"/>
                  <a:buChar char="•"/>
                </a:pPr>
                <a:r>
                  <a:rPr lang="en-US" sz="900" dirty="0"/>
                  <a:t>256GB active log</a:t>
                </a:r>
              </a:p>
              <a:p>
                <a:pPr marL="128588" indent="-128588">
                  <a:buFont typeface="Arial" panose="020B0604020202020204" pitchFamily="34" charset="0"/>
                  <a:buChar char="•"/>
                </a:pPr>
                <a:r>
                  <a:rPr lang="en-US" sz="900" dirty="0"/>
                  <a:t>4TB archive log</a:t>
                </a:r>
              </a:p>
              <a:p>
                <a:pPr marL="128588" indent="-128588">
                  <a:buFont typeface="Arial" panose="020B0604020202020204" pitchFamily="34" charset="0"/>
                  <a:buChar char="•"/>
                </a:pPr>
                <a:r>
                  <a:rPr lang="en-US" sz="900" dirty="0"/>
                  <a:t>1PB storage pool</a:t>
                </a:r>
                <a:br>
                  <a:rPr lang="en-US" sz="900" dirty="0"/>
                </a:br>
                <a:r>
                  <a:rPr lang="en-US" sz="900" dirty="0"/>
                  <a:t/>
                </a:r>
                <a:br>
                  <a:rPr lang="en-US" sz="900" dirty="0"/>
                </a:br>
                <a:endParaRPr lang="en-US" sz="900" dirty="0"/>
              </a:p>
            </p:txBody>
          </p:sp>
        </p:grpSp>
        <p:pic>
          <p:nvPicPr>
            <p:cNvPr id="25" name="Picture 24"/>
            <p:cNvPicPr>
              <a:picLocks noChangeAspect="1"/>
            </p:cNvPicPr>
            <p:nvPr/>
          </p:nvPicPr>
          <p:blipFill>
            <a:blip r:embed="rId3"/>
            <a:stretch>
              <a:fillRect/>
            </a:stretch>
          </p:blipFill>
          <p:spPr>
            <a:xfrm>
              <a:off x="6326719" y="3605475"/>
              <a:ext cx="2323953" cy="615340"/>
            </a:xfrm>
            <a:prstGeom prst="rect">
              <a:avLst/>
            </a:prstGeom>
          </p:spPr>
        </p:pic>
      </p:grpSp>
      <p:pic>
        <p:nvPicPr>
          <p:cNvPr id="29" name="Picture 28"/>
          <p:cNvPicPr>
            <a:picLocks noChangeAspect="1"/>
          </p:cNvPicPr>
          <p:nvPr/>
        </p:nvPicPr>
        <p:blipFill>
          <a:blip r:embed="rId4"/>
          <a:stretch>
            <a:fillRect/>
          </a:stretch>
        </p:blipFill>
        <p:spPr>
          <a:xfrm>
            <a:off x="6512779" y="784417"/>
            <a:ext cx="621359" cy="800457"/>
          </a:xfrm>
          <a:prstGeom prst="rect">
            <a:avLst/>
          </a:prstGeom>
        </p:spPr>
      </p:pic>
    </p:spTree>
    <p:extLst>
      <p:ext uri="{BB962C8B-B14F-4D97-AF65-F5344CB8AC3E}">
        <p14:creationId xmlns:p14="http://schemas.microsoft.com/office/powerpoint/2010/main" val="28845950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the speaker:</a:t>
            </a:r>
            <a:endParaRPr lang="en-US" dirty="0"/>
          </a:p>
        </p:txBody>
      </p:sp>
      <p:sp>
        <p:nvSpPr>
          <p:cNvPr id="5" name="Content Placeholder 4"/>
          <p:cNvSpPr>
            <a:spLocks noGrp="1"/>
          </p:cNvSpPr>
          <p:nvPr>
            <p:ph idx="1"/>
          </p:nvPr>
        </p:nvSpPr>
        <p:spPr>
          <a:xfrm>
            <a:off x="335451" y="1034448"/>
            <a:ext cx="7055950" cy="2530283"/>
          </a:xfrm>
        </p:spPr>
        <p:txBody>
          <a:bodyPr/>
          <a:lstStyle/>
          <a:p>
            <a:pPr marL="346075" lvl="1" indent="0">
              <a:buNone/>
            </a:pPr>
            <a:endParaRPr lang="en-US" dirty="0" smtClean="0"/>
          </a:p>
          <a:p>
            <a:pPr marL="346075" lvl="1" indent="0">
              <a:buNone/>
            </a:pPr>
            <a:r>
              <a:rPr lang="en-US" sz="1350" b="1" dirty="0"/>
              <a:t>Jason Basler</a:t>
            </a:r>
            <a:r>
              <a:rPr lang="en-US" sz="1350" dirty="0"/>
              <a:t> is the test architect responsible for IBM Spectrum Protect™.  He has been part of the development team for over twenty years, and has expertise in various Spectrum Protect technologies as well as related storage technologies. He is currently driving the test activities around new releases of Spectrum Protect with a focus on scalability and publishing blueprints based on best practices derived from experience in the test labs.</a:t>
            </a:r>
            <a:endParaRPr lang="en-US" dirty="0"/>
          </a:p>
        </p:txBody>
      </p:sp>
      <p:sp>
        <p:nvSpPr>
          <p:cNvPr id="3" name="Slide Number Placeholder 2"/>
          <p:cNvSpPr>
            <a:spLocks noGrp="1"/>
          </p:cNvSpPr>
          <p:nvPr>
            <p:ph type="sldNum" sz="quarter" idx="10"/>
          </p:nvPr>
        </p:nvSpPr>
        <p:spPr/>
        <p:txBody>
          <a:bodyPr/>
          <a:lstStyle/>
          <a:p>
            <a:pPr>
              <a:defRPr/>
            </a:pPr>
            <a:fld id="{B5DDB3E4-9DD7-AC48-8027-983587D306CF}" type="slidenum">
              <a:rPr lang="en-US"/>
              <a:pPr>
                <a:defRPr/>
              </a:pPr>
              <a:t>2</a:t>
            </a:fld>
            <a:endParaRPr lang="en-US"/>
          </a:p>
        </p:txBody>
      </p:sp>
      <p:sp>
        <p:nvSpPr>
          <p:cNvPr id="12" name="Rectangle 5"/>
          <p:cNvSpPr>
            <a:spLocks noChangeArrowheads="1"/>
          </p:cNvSpPr>
          <p:nvPr/>
        </p:nvSpPr>
        <p:spPr bwMode="auto">
          <a:xfrm>
            <a:off x="1437123" y="576848"/>
            <a:ext cx="6269756" cy="2052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73038" indent="-173038">
              <a:spcBef>
                <a:spcPct val="50000"/>
              </a:spcBef>
              <a:buClr>
                <a:schemeClr val="tx1"/>
              </a:buClr>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1pPr>
            <a:lvl2pPr marL="509588" indent="-163513">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855663" indent="-173038">
              <a:buClr>
                <a:schemeClr val="tx1"/>
              </a:buClr>
              <a:buChar char="•"/>
              <a:defRPr sz="1600">
                <a:solidFill>
                  <a:schemeClr val="tx1"/>
                </a:solidFill>
                <a:latin typeface="Arial" panose="020B0604020202020204" pitchFamily="34" charset="0"/>
                <a:cs typeface="Arial" panose="020B0604020202020204" pitchFamily="34" charset="0"/>
              </a:defRPr>
            </a:lvl3pPr>
            <a:lvl4pPr marL="1203325" indent="-173038">
              <a:spcBef>
                <a:spcPct val="20000"/>
              </a:spcBef>
              <a:buClr>
                <a:schemeClr val="bg1"/>
              </a:buClr>
              <a:defRPr sz="1600">
                <a:solidFill>
                  <a:schemeClr val="bg1"/>
                </a:solidFill>
                <a:latin typeface="Arial" panose="020B0604020202020204" pitchFamily="34" charset="0"/>
                <a:cs typeface="Arial" panose="020B0604020202020204" pitchFamily="34" charset="0"/>
              </a:defRPr>
            </a:lvl4pPr>
            <a:lvl5pPr marL="1539875" indent="-163513">
              <a:spcBef>
                <a:spcPct val="20000"/>
              </a:spcBef>
              <a:buClr>
                <a:schemeClr val="bg1"/>
              </a:buClr>
              <a:buChar char="»"/>
              <a:defRPr sz="1600">
                <a:solidFill>
                  <a:schemeClr val="bg1"/>
                </a:solidFill>
                <a:latin typeface="Arial" panose="020B0604020202020204" pitchFamily="34" charset="0"/>
                <a:cs typeface="Arial" panose="020B0604020202020204" pitchFamily="34" charset="0"/>
              </a:defRPr>
            </a:lvl5pPr>
            <a:lvl6pPr marL="1997075" indent="-163513" fontAlgn="base">
              <a:spcBef>
                <a:spcPct val="20000"/>
              </a:spcBef>
              <a:spcAft>
                <a:spcPct val="0"/>
              </a:spcAft>
              <a:buClr>
                <a:schemeClr val="bg1"/>
              </a:buClr>
              <a:buChar char="»"/>
              <a:defRPr sz="1600">
                <a:solidFill>
                  <a:schemeClr val="bg1"/>
                </a:solidFill>
                <a:latin typeface="Arial" panose="020B0604020202020204" pitchFamily="34" charset="0"/>
                <a:cs typeface="Arial" panose="020B0604020202020204" pitchFamily="34" charset="0"/>
              </a:defRPr>
            </a:lvl6pPr>
            <a:lvl7pPr marL="2454275" indent="-163513" fontAlgn="base">
              <a:spcBef>
                <a:spcPct val="20000"/>
              </a:spcBef>
              <a:spcAft>
                <a:spcPct val="0"/>
              </a:spcAft>
              <a:buClr>
                <a:schemeClr val="bg1"/>
              </a:buClr>
              <a:buChar char="»"/>
              <a:defRPr sz="1600">
                <a:solidFill>
                  <a:schemeClr val="bg1"/>
                </a:solidFill>
                <a:latin typeface="Arial" panose="020B0604020202020204" pitchFamily="34" charset="0"/>
                <a:cs typeface="Arial" panose="020B0604020202020204" pitchFamily="34" charset="0"/>
              </a:defRPr>
            </a:lvl7pPr>
            <a:lvl8pPr marL="2911475" indent="-163513" fontAlgn="base">
              <a:spcBef>
                <a:spcPct val="20000"/>
              </a:spcBef>
              <a:spcAft>
                <a:spcPct val="0"/>
              </a:spcAft>
              <a:buClr>
                <a:schemeClr val="bg1"/>
              </a:buClr>
              <a:buChar char="»"/>
              <a:defRPr sz="1600">
                <a:solidFill>
                  <a:schemeClr val="bg1"/>
                </a:solidFill>
                <a:latin typeface="Arial" panose="020B0604020202020204" pitchFamily="34" charset="0"/>
                <a:cs typeface="Arial" panose="020B0604020202020204" pitchFamily="34" charset="0"/>
              </a:defRPr>
            </a:lvl8pPr>
            <a:lvl9pPr marL="3368675" indent="-163513" fontAlgn="base">
              <a:spcBef>
                <a:spcPct val="20000"/>
              </a:spcBef>
              <a:spcAft>
                <a:spcPct val="0"/>
              </a:spcAft>
              <a:buClr>
                <a:schemeClr val="bg1"/>
              </a:buClr>
              <a:buChar char="»"/>
              <a:defRPr sz="1600">
                <a:solidFill>
                  <a:schemeClr val="bg1"/>
                </a:solidFill>
                <a:latin typeface="Arial" panose="020B0604020202020204" pitchFamily="34" charset="0"/>
                <a:cs typeface="Arial" panose="020B0604020202020204" pitchFamily="34" charset="0"/>
              </a:defRPr>
            </a:lvl9pPr>
          </a:lstStyle>
          <a:p>
            <a:pPr>
              <a:spcBef>
                <a:spcPct val="0"/>
              </a:spcBef>
              <a:buFont typeface="Wingdings" panose="05000000000000000000" pitchFamily="2" charset="2"/>
              <a:buNone/>
            </a:pPr>
            <a:endParaRPr lang="en-US" altLang="en-US" sz="1399" dirty="0"/>
          </a:p>
        </p:txBody>
      </p:sp>
    </p:spTree>
    <p:extLst>
      <p:ext uri="{BB962C8B-B14F-4D97-AF65-F5344CB8AC3E}">
        <p14:creationId xmlns:p14="http://schemas.microsoft.com/office/powerpoint/2010/main" val="8387446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IBM Elastic Storage Server configurations</a:t>
            </a:r>
            <a:endParaRPr lang="en-US" dirty="0"/>
          </a:p>
        </p:txBody>
      </p:sp>
      <p:sp>
        <p:nvSpPr>
          <p:cNvPr id="4" name="Slide Number Placeholder 3"/>
          <p:cNvSpPr>
            <a:spLocks noGrp="1"/>
          </p:cNvSpPr>
          <p:nvPr>
            <p:ph type="sldNum" sz="quarter" idx="10"/>
          </p:nvPr>
        </p:nvSpPr>
        <p:spPr/>
        <p:txBody>
          <a:bodyPr/>
          <a:lstStyle/>
          <a:p>
            <a:fld id="{3482C549-CAD6-944D-AB16-52BEF20053F9}" type="slidenum">
              <a:rPr lang="en-US" smtClean="0"/>
              <a:t>20</a:t>
            </a:fld>
            <a:endParaRPr lang="en-US"/>
          </a:p>
        </p:txBody>
      </p:sp>
      <p:grpSp>
        <p:nvGrpSpPr>
          <p:cNvPr id="6" name="Group 5"/>
          <p:cNvGrpSpPr/>
          <p:nvPr/>
        </p:nvGrpSpPr>
        <p:grpSpPr>
          <a:xfrm>
            <a:off x="5802198" y="834569"/>
            <a:ext cx="2008676" cy="385444"/>
            <a:chOff x="6212264" y="1109584"/>
            <a:chExt cx="2678234" cy="513926"/>
          </a:xfrm>
        </p:grpSpPr>
        <p:pic>
          <p:nvPicPr>
            <p:cNvPr id="3" name="Picture 2"/>
            <p:cNvPicPr>
              <a:picLocks noChangeAspect="1"/>
            </p:cNvPicPr>
            <p:nvPr/>
          </p:nvPicPr>
          <p:blipFill>
            <a:blip r:embed="rId3"/>
            <a:stretch>
              <a:fillRect/>
            </a:stretch>
          </p:blipFill>
          <p:spPr>
            <a:xfrm>
              <a:off x="8360296" y="1109584"/>
              <a:ext cx="428625" cy="485775"/>
            </a:xfrm>
            <a:prstGeom prst="rect">
              <a:avLst/>
            </a:prstGeom>
          </p:spPr>
        </p:pic>
        <p:sp>
          <p:nvSpPr>
            <p:cNvPr id="5" name="TextBox 4"/>
            <p:cNvSpPr txBox="1"/>
            <p:nvPr/>
          </p:nvSpPr>
          <p:spPr>
            <a:xfrm>
              <a:off x="6212264" y="1131067"/>
              <a:ext cx="2678234" cy="492443"/>
            </a:xfrm>
            <a:prstGeom prst="rect">
              <a:avLst/>
            </a:prstGeom>
            <a:noFill/>
            <a:ln>
              <a:solidFill>
                <a:schemeClr val="accent1"/>
              </a:solidFill>
            </a:ln>
          </p:spPr>
          <p:txBody>
            <a:bodyPr wrap="square" rtlCol="0">
              <a:spAutoFit/>
            </a:bodyPr>
            <a:lstStyle/>
            <a:p>
              <a:r>
                <a:rPr lang="en-US" sz="900" dirty="0">
                  <a:solidFill>
                    <a:srgbClr val="00B0DA"/>
                  </a:solidFill>
                </a:rPr>
                <a:t>With </a:t>
              </a:r>
              <a:r>
                <a:rPr lang="en-US" sz="900" b="1" dirty="0">
                  <a:solidFill>
                    <a:srgbClr val="00B0DA"/>
                  </a:solidFill>
                </a:rPr>
                <a:t>IBM Spectrum Scale™</a:t>
              </a:r>
            </a:p>
            <a:p>
              <a:r>
                <a:rPr lang="en-US" sz="900" dirty="0">
                  <a:solidFill>
                    <a:srgbClr val="00B0DA"/>
                  </a:solidFill>
                </a:rPr>
                <a:t>software</a:t>
              </a:r>
            </a:p>
          </p:txBody>
        </p:sp>
      </p:grpSp>
      <p:grpSp>
        <p:nvGrpSpPr>
          <p:cNvPr id="12" name="Group 11"/>
          <p:cNvGrpSpPr/>
          <p:nvPr/>
        </p:nvGrpSpPr>
        <p:grpSpPr>
          <a:xfrm>
            <a:off x="926582" y="897018"/>
            <a:ext cx="1589342" cy="2722437"/>
            <a:chOff x="1167251" y="1196171"/>
            <a:chExt cx="1885347" cy="3629917"/>
          </a:xfrm>
        </p:grpSpPr>
        <p:grpSp>
          <p:nvGrpSpPr>
            <p:cNvPr id="31" name="Group 30"/>
            <p:cNvGrpSpPr/>
            <p:nvPr/>
          </p:nvGrpSpPr>
          <p:grpSpPr>
            <a:xfrm>
              <a:off x="1167251" y="1196171"/>
              <a:ext cx="1885347" cy="3629917"/>
              <a:chOff x="1262237" y="2749825"/>
              <a:chExt cx="1819611" cy="3163697"/>
            </a:xfrm>
          </p:grpSpPr>
          <p:sp>
            <p:nvSpPr>
              <p:cNvPr id="33" name="TextBox 32"/>
              <p:cNvSpPr txBox="1"/>
              <p:nvPr/>
            </p:nvSpPr>
            <p:spPr>
              <a:xfrm>
                <a:off x="1283457" y="2749825"/>
                <a:ext cx="1282045" cy="357662"/>
              </a:xfrm>
              <a:prstGeom prst="rect">
                <a:avLst/>
              </a:prstGeom>
              <a:noFill/>
            </p:spPr>
            <p:txBody>
              <a:bodyPr wrap="square" rtlCol="0">
                <a:spAutoFit/>
              </a:bodyPr>
              <a:lstStyle/>
              <a:p>
                <a:r>
                  <a:rPr lang="en-US" sz="1400" dirty="0">
                    <a:solidFill>
                      <a:srgbClr val="00B0DA"/>
                    </a:solidFill>
                  </a:rPr>
                  <a:t>medium</a:t>
                </a:r>
              </a:p>
            </p:txBody>
          </p:sp>
          <p:sp>
            <p:nvSpPr>
              <p:cNvPr id="34" name="TextBox 33"/>
              <p:cNvSpPr txBox="1"/>
              <p:nvPr/>
            </p:nvSpPr>
            <p:spPr>
              <a:xfrm>
                <a:off x="1262237" y="4196745"/>
                <a:ext cx="1819611" cy="1716777"/>
              </a:xfrm>
              <a:prstGeom prst="rect">
                <a:avLst/>
              </a:prstGeom>
              <a:noFill/>
              <a:ln>
                <a:solidFill>
                  <a:schemeClr val="accent1"/>
                </a:solidFill>
              </a:ln>
            </p:spPr>
            <p:txBody>
              <a:bodyPr wrap="square" rtlCol="0">
                <a:spAutoFit/>
              </a:bodyPr>
              <a:lstStyle/>
              <a:p>
                <a:r>
                  <a:rPr lang="en-US" sz="900" b="1" dirty="0"/>
                  <a:t>IBM ESS GL-2</a:t>
                </a:r>
              </a:p>
              <a:p>
                <a:pPr marL="128588" indent="-128588">
                  <a:buFont typeface="Arial" panose="020B0604020202020204" pitchFamily="34" charset="0"/>
                  <a:buChar char="•"/>
                </a:pPr>
                <a:r>
                  <a:rPr lang="en-US" sz="900" dirty="0"/>
                  <a:t>2 enclosures, 12u</a:t>
                </a:r>
              </a:p>
              <a:p>
                <a:pPr marL="128588" indent="-128588">
                  <a:buFont typeface="Arial" panose="020B0604020202020204" pitchFamily="34" charset="0"/>
                  <a:buChar char="•"/>
                </a:pPr>
                <a:r>
                  <a:rPr lang="en-US" sz="900" dirty="0"/>
                  <a:t>116 x 6TB NL-SAS (stgpool, archlog, db backup)</a:t>
                </a:r>
              </a:p>
              <a:p>
                <a:pPr marL="128588" indent="-128588">
                  <a:buFont typeface="Arial" panose="020B0604020202020204" pitchFamily="34" charset="0"/>
                  <a:buChar char="•"/>
                </a:pPr>
                <a:r>
                  <a:rPr lang="en-US" sz="900" dirty="0"/>
                  <a:t>2 x SSD caching disks</a:t>
                </a:r>
              </a:p>
              <a:p>
                <a:pPr marL="128588" indent="-128588">
                  <a:buFont typeface="Arial" panose="020B0604020202020204" pitchFamily="34" charset="0"/>
                  <a:buChar char="•"/>
                </a:pPr>
                <a:r>
                  <a:rPr lang="en-US" sz="900" dirty="0"/>
                  <a:t>10GbE, 40GbE, or </a:t>
                </a:r>
                <a:r>
                  <a:rPr lang="en-US" sz="900" dirty="0" err="1"/>
                  <a:t>Infiniband</a:t>
                </a:r>
                <a:endParaRPr lang="en-US" sz="900" dirty="0"/>
              </a:p>
              <a:p>
                <a:pPr marL="128588" indent="-128588">
                  <a:buFont typeface="Arial" panose="020B0604020202020204" pitchFamily="34" charset="0"/>
                  <a:buChar char="•"/>
                </a:pPr>
                <a:r>
                  <a:rPr lang="en-US" sz="900" b="1" dirty="0"/>
                  <a:t>430 TB usable</a:t>
                </a:r>
                <a:r>
                  <a:rPr lang="en-US" sz="900" dirty="0"/>
                  <a:t/>
                </a:r>
                <a:br>
                  <a:rPr lang="en-US" sz="900" dirty="0"/>
                </a:br>
                <a:endParaRPr lang="en-US" sz="900" dirty="0"/>
              </a:p>
            </p:txBody>
          </p:sp>
        </p:grpSp>
        <p:pic>
          <p:nvPicPr>
            <p:cNvPr id="10" name="Picture 9"/>
            <p:cNvPicPr>
              <a:picLocks noChangeAspect="1"/>
            </p:cNvPicPr>
            <p:nvPr/>
          </p:nvPicPr>
          <p:blipFill>
            <a:blip r:embed="rId4"/>
            <a:stretch>
              <a:fillRect/>
            </a:stretch>
          </p:blipFill>
          <p:spPr>
            <a:xfrm>
              <a:off x="1239425" y="1502085"/>
              <a:ext cx="1230953" cy="1326309"/>
            </a:xfrm>
            <a:prstGeom prst="rect">
              <a:avLst/>
            </a:prstGeom>
          </p:spPr>
        </p:pic>
      </p:grpSp>
      <p:grpSp>
        <p:nvGrpSpPr>
          <p:cNvPr id="13" name="Group 12"/>
          <p:cNvGrpSpPr/>
          <p:nvPr/>
        </p:nvGrpSpPr>
        <p:grpSpPr>
          <a:xfrm>
            <a:off x="3114490" y="897018"/>
            <a:ext cx="1773084" cy="3388041"/>
            <a:chOff x="4124601" y="1294696"/>
            <a:chExt cx="2245014" cy="4517387"/>
          </a:xfrm>
        </p:grpSpPr>
        <p:grpSp>
          <p:nvGrpSpPr>
            <p:cNvPr id="37" name="Group 36"/>
            <p:cNvGrpSpPr/>
            <p:nvPr/>
          </p:nvGrpSpPr>
          <p:grpSpPr>
            <a:xfrm>
              <a:off x="4124601" y="1294696"/>
              <a:ext cx="2245014" cy="4517387"/>
              <a:chOff x="1357453" y="3072191"/>
              <a:chExt cx="2245014" cy="4517387"/>
            </a:xfrm>
          </p:grpSpPr>
          <p:sp>
            <p:nvSpPr>
              <p:cNvPr id="38" name="TextBox 37"/>
              <p:cNvSpPr txBox="1"/>
              <p:nvPr/>
            </p:nvSpPr>
            <p:spPr>
              <a:xfrm>
                <a:off x="1357453" y="3072191"/>
                <a:ext cx="1282045" cy="410369"/>
              </a:xfrm>
              <a:prstGeom prst="rect">
                <a:avLst/>
              </a:prstGeom>
              <a:noFill/>
            </p:spPr>
            <p:txBody>
              <a:bodyPr wrap="square" rtlCol="0">
                <a:spAutoFit/>
              </a:bodyPr>
              <a:lstStyle/>
              <a:p>
                <a:r>
                  <a:rPr lang="en-US" sz="1400" dirty="0">
                    <a:solidFill>
                      <a:srgbClr val="00B0DA"/>
                    </a:solidFill>
                  </a:rPr>
                  <a:t>large</a:t>
                </a:r>
              </a:p>
            </p:txBody>
          </p:sp>
          <p:sp>
            <p:nvSpPr>
              <p:cNvPr id="39" name="TextBox 38"/>
              <p:cNvSpPr txBox="1"/>
              <p:nvPr/>
            </p:nvSpPr>
            <p:spPr>
              <a:xfrm>
                <a:off x="1399500" y="5619808"/>
                <a:ext cx="2202967" cy="1969770"/>
              </a:xfrm>
              <a:prstGeom prst="rect">
                <a:avLst/>
              </a:prstGeom>
              <a:noFill/>
              <a:ln>
                <a:solidFill>
                  <a:schemeClr val="accent1"/>
                </a:solidFill>
              </a:ln>
            </p:spPr>
            <p:txBody>
              <a:bodyPr wrap="square" rtlCol="0">
                <a:spAutoFit/>
              </a:bodyPr>
              <a:lstStyle/>
              <a:p>
                <a:r>
                  <a:rPr lang="en-US" sz="900" b="1" dirty="0"/>
                  <a:t>IBM ESS GL-4</a:t>
                </a:r>
              </a:p>
              <a:p>
                <a:pPr marL="128588" indent="-128588">
                  <a:buFont typeface="Arial" panose="020B0604020202020204" pitchFamily="34" charset="0"/>
                  <a:buChar char="•"/>
                </a:pPr>
                <a:r>
                  <a:rPr lang="en-US" sz="900" dirty="0"/>
                  <a:t>4 enclosures, 20u</a:t>
                </a:r>
              </a:p>
              <a:p>
                <a:pPr marL="128588" indent="-128588">
                  <a:buFont typeface="Arial" panose="020B0604020202020204" pitchFamily="34" charset="0"/>
                  <a:buChar char="•"/>
                </a:pPr>
                <a:r>
                  <a:rPr lang="en-US" sz="900" dirty="0"/>
                  <a:t>232 x 6TB NL-SAS (stgpool, archlog, db backup)</a:t>
                </a:r>
              </a:p>
              <a:p>
                <a:pPr marL="128588" indent="-128588">
                  <a:buFont typeface="Arial" panose="020B0604020202020204" pitchFamily="34" charset="0"/>
                  <a:buChar char="•"/>
                </a:pPr>
                <a:r>
                  <a:rPr lang="en-US" sz="900" dirty="0"/>
                  <a:t>2 x SSD caching disks</a:t>
                </a:r>
              </a:p>
              <a:p>
                <a:pPr marL="128588" indent="-128588">
                  <a:buFont typeface="Arial" panose="020B0604020202020204" pitchFamily="34" charset="0"/>
                  <a:buChar char="•"/>
                </a:pPr>
                <a:r>
                  <a:rPr lang="en-US" sz="900" dirty="0"/>
                  <a:t>10GbE, 40GbE, or </a:t>
                </a:r>
                <a:r>
                  <a:rPr lang="en-US" sz="900" dirty="0" err="1"/>
                  <a:t>Infiniband</a:t>
                </a:r>
                <a:endParaRPr lang="en-US" sz="900" dirty="0"/>
              </a:p>
              <a:p>
                <a:pPr marL="128588" indent="-128588">
                  <a:buFont typeface="Arial" panose="020B0604020202020204" pitchFamily="34" charset="0"/>
                  <a:buChar char="•"/>
                </a:pPr>
                <a:r>
                  <a:rPr lang="en-US" sz="900" b="1" dirty="0"/>
                  <a:t>900 TB usable</a:t>
                </a:r>
                <a:r>
                  <a:rPr lang="en-US" sz="900" dirty="0"/>
                  <a:t/>
                </a:r>
                <a:br>
                  <a:rPr lang="en-US" sz="900" dirty="0"/>
                </a:br>
                <a:endParaRPr lang="en-US" sz="900" dirty="0"/>
              </a:p>
            </p:txBody>
          </p:sp>
        </p:grpSp>
        <p:pic>
          <p:nvPicPr>
            <p:cNvPr id="11" name="Picture 10"/>
            <p:cNvPicPr>
              <a:picLocks noChangeAspect="1"/>
            </p:cNvPicPr>
            <p:nvPr/>
          </p:nvPicPr>
          <p:blipFill>
            <a:blip r:embed="rId5"/>
            <a:stretch>
              <a:fillRect/>
            </a:stretch>
          </p:blipFill>
          <p:spPr>
            <a:xfrm>
              <a:off x="4183652" y="1649291"/>
              <a:ext cx="1181627" cy="2133730"/>
            </a:xfrm>
            <a:prstGeom prst="rect">
              <a:avLst/>
            </a:prstGeom>
          </p:spPr>
        </p:pic>
      </p:grpSp>
      <p:sp>
        <p:nvSpPr>
          <p:cNvPr id="18" name="TextBox 17"/>
          <p:cNvSpPr txBox="1"/>
          <p:nvPr/>
        </p:nvSpPr>
        <p:spPr>
          <a:xfrm>
            <a:off x="889165" y="4372120"/>
            <a:ext cx="4749635" cy="369332"/>
          </a:xfrm>
          <a:prstGeom prst="rect">
            <a:avLst/>
          </a:prstGeom>
          <a:noFill/>
        </p:spPr>
        <p:txBody>
          <a:bodyPr wrap="square" rtlCol="0">
            <a:spAutoFit/>
          </a:bodyPr>
          <a:lstStyle/>
          <a:p>
            <a:r>
              <a:rPr lang="en-US" sz="900" b="1" dirty="0"/>
              <a:t>Note:</a:t>
            </a:r>
            <a:r>
              <a:rPr lang="en-US" sz="900" dirty="0"/>
              <a:t> SSD or Flash for the database is required from another storage system such as the IBM Flash System, PCI Flash adapter, or SSD’s in internal server drive bays</a:t>
            </a:r>
          </a:p>
        </p:txBody>
      </p:sp>
      <p:pic>
        <p:nvPicPr>
          <p:cNvPr id="28" name="Picture 27"/>
          <p:cNvPicPr>
            <a:picLocks noChangeAspect="1"/>
          </p:cNvPicPr>
          <p:nvPr/>
        </p:nvPicPr>
        <p:blipFill>
          <a:blip r:embed="rId6"/>
          <a:stretch>
            <a:fillRect/>
          </a:stretch>
        </p:blipFill>
        <p:spPr>
          <a:xfrm>
            <a:off x="5673969" y="3657875"/>
            <a:ext cx="2324256" cy="939387"/>
          </a:xfrm>
          <a:prstGeom prst="rect">
            <a:avLst/>
          </a:prstGeom>
        </p:spPr>
      </p:pic>
      <p:sp>
        <p:nvSpPr>
          <p:cNvPr id="29" name="Text Box 8"/>
          <p:cNvSpPr txBox="1">
            <a:spLocks noChangeArrowheads="1"/>
          </p:cNvSpPr>
          <p:nvPr/>
        </p:nvSpPr>
        <p:spPr bwMode="auto">
          <a:xfrm>
            <a:off x="944081" y="3698862"/>
            <a:ext cx="1860947" cy="428707"/>
          </a:xfrm>
          <a:prstGeom prst="rect">
            <a:avLst/>
          </a:prstGeom>
          <a:solidFill>
            <a:srgbClr val="AFD7FF"/>
          </a:solidFill>
          <a:ln w="9525">
            <a:solidFill>
              <a:schemeClr val="tx1"/>
            </a:solidFill>
            <a:miter lim="800000"/>
            <a:headEnd/>
            <a:tailEnd/>
          </a:ln>
          <a:effectLst>
            <a:prstShdw prst="shdw17" dist="17961" dir="2700000">
              <a:schemeClr val="bg2"/>
            </a:prstShdw>
          </a:effectLst>
          <a:extLst/>
        </p:spPr>
        <p:txBody>
          <a:bodyPr>
            <a:spAutoFit/>
          </a:bodyPr>
          <a:lstStyle>
            <a:lvl1pPr>
              <a:defRPr sz="1400">
                <a:solidFill>
                  <a:schemeClr val="tx1"/>
                </a:solidFill>
                <a:latin typeface="Arial" panose="020B0604020202020204" pitchFamily="34" charset="0"/>
                <a:ea typeface="MS PGothic" panose="020B0600070205080204" pitchFamily="34" charset="-128"/>
              </a:defRPr>
            </a:lvl1pPr>
            <a:lvl2pPr marL="742950" indent="-285750">
              <a:defRPr sz="1400">
                <a:solidFill>
                  <a:schemeClr val="tx1"/>
                </a:solidFill>
                <a:latin typeface="Arial" panose="020B0604020202020204" pitchFamily="34" charset="0"/>
                <a:ea typeface="MS PGothic" panose="020B0600070205080204" pitchFamily="34" charset="-128"/>
              </a:defRPr>
            </a:lvl2pPr>
            <a:lvl3pPr marL="1143000" indent="-228600">
              <a:defRPr sz="1400">
                <a:solidFill>
                  <a:schemeClr val="tx1"/>
                </a:solidFill>
                <a:latin typeface="Arial" panose="020B0604020202020204" pitchFamily="34" charset="0"/>
                <a:ea typeface="MS PGothic" panose="020B0600070205080204" pitchFamily="34" charset="-128"/>
              </a:defRPr>
            </a:lvl3pPr>
            <a:lvl4pPr marL="1600200" indent="-228600">
              <a:defRPr sz="1400">
                <a:solidFill>
                  <a:schemeClr val="tx1"/>
                </a:solidFill>
                <a:latin typeface="Arial" panose="020B0604020202020204" pitchFamily="34" charset="0"/>
                <a:ea typeface="MS PGothic" panose="020B0600070205080204" pitchFamily="34" charset="-128"/>
              </a:defRPr>
            </a:lvl4pPr>
            <a:lvl5pPr marL="2057400" indent="-228600">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pPr algn="ctr">
              <a:defRPr/>
            </a:pPr>
            <a:r>
              <a:rPr lang="en-US" altLang="en-US" sz="636" b="1" dirty="0"/>
              <a:t>5146 Machine Type</a:t>
            </a:r>
          </a:p>
          <a:p>
            <a:pPr algn="ctr">
              <a:defRPr/>
            </a:pPr>
            <a:r>
              <a:rPr lang="en-US" altLang="en-US" sz="675" b="1" dirty="0"/>
              <a:t>1818-80E DCS3700 Expansion Chassis</a:t>
            </a:r>
          </a:p>
          <a:p>
            <a:pPr algn="ctr">
              <a:defRPr/>
            </a:pPr>
            <a:endParaRPr lang="en-US" altLang="en-US" sz="100" b="1" dirty="0"/>
          </a:p>
          <a:p>
            <a:pPr algn="ctr">
              <a:defRPr/>
            </a:pPr>
            <a:endParaRPr lang="en-US" altLang="en-US" sz="100" b="1" dirty="0"/>
          </a:p>
          <a:p>
            <a:pPr algn="ctr">
              <a:defRPr/>
            </a:pPr>
            <a:r>
              <a:rPr lang="en-US" altLang="en-US" sz="675" b="1" dirty="0"/>
              <a:t>2TB, 4TB, or 6TB NL-SAS Drives</a:t>
            </a:r>
            <a:endParaRPr lang="en-US" altLang="en-US" sz="636" b="1" dirty="0"/>
          </a:p>
        </p:txBody>
      </p:sp>
      <p:sp>
        <p:nvSpPr>
          <p:cNvPr id="30" name="Content Placeholder 2"/>
          <p:cNvSpPr>
            <a:spLocks/>
          </p:cNvSpPr>
          <p:nvPr/>
        </p:nvSpPr>
        <p:spPr bwMode="auto">
          <a:xfrm>
            <a:off x="4995331" y="1381705"/>
            <a:ext cx="2828921" cy="2029830"/>
          </a:xfrm>
          <a:prstGeom prst="rect">
            <a:avLst/>
          </a:prstGeom>
          <a:noFill/>
          <a:ln w="9525">
            <a:noFill/>
            <a:miter lim="800000"/>
            <a:headEnd/>
            <a:tailEnd/>
          </a:ln>
        </p:spPr>
        <p:txBody>
          <a:bodyPr/>
          <a:lstStyle/>
          <a:p>
            <a:pPr eaLnBrk="0" hangingPunct="0">
              <a:spcBef>
                <a:spcPct val="20000"/>
              </a:spcBef>
              <a:buClr>
                <a:srgbClr val="0070C0"/>
              </a:buClr>
            </a:pPr>
            <a:r>
              <a:rPr lang="en-US" sz="900" b="1" dirty="0">
                <a:solidFill>
                  <a:srgbClr val="000000"/>
                </a:solidFill>
              </a:rPr>
              <a:t>IBM Elastic Storage Server </a:t>
            </a:r>
            <a:r>
              <a:rPr lang="en-US" sz="900" dirty="0">
                <a:solidFill>
                  <a:srgbClr val="000000"/>
                </a:solidFill>
              </a:rPr>
              <a:t>is a bundled hardware, software, and services offering that provides:</a:t>
            </a:r>
          </a:p>
          <a:p>
            <a:pPr marL="342900" indent="-342900" eaLnBrk="0" hangingPunct="0">
              <a:spcBef>
                <a:spcPct val="20000"/>
              </a:spcBef>
              <a:buClr>
                <a:srgbClr val="0070C0"/>
              </a:buClr>
              <a:buFont typeface="Wingdings" pitchFamily="2" charset="2"/>
              <a:buChar char="§"/>
            </a:pPr>
            <a:r>
              <a:rPr lang="en-US" sz="900" dirty="0">
                <a:solidFill>
                  <a:srgbClr val="000000"/>
                </a:solidFill>
              </a:rPr>
              <a:t>A </a:t>
            </a:r>
            <a:r>
              <a:rPr lang="en-US" sz="900" b="1" dirty="0">
                <a:solidFill>
                  <a:srgbClr val="000000"/>
                </a:solidFill>
              </a:rPr>
              <a:t>scalable</a:t>
            </a:r>
            <a:r>
              <a:rPr lang="en-US" sz="900" dirty="0">
                <a:solidFill>
                  <a:srgbClr val="000000"/>
                </a:solidFill>
              </a:rPr>
              <a:t>, </a:t>
            </a:r>
            <a:r>
              <a:rPr lang="en-US" sz="900" b="1" dirty="0">
                <a:solidFill>
                  <a:srgbClr val="000000"/>
                </a:solidFill>
              </a:rPr>
              <a:t>fast</a:t>
            </a:r>
            <a:r>
              <a:rPr lang="en-US" sz="900" dirty="0">
                <a:solidFill>
                  <a:srgbClr val="000000"/>
                </a:solidFill>
              </a:rPr>
              <a:t>, and </a:t>
            </a:r>
            <a:r>
              <a:rPr lang="en-US" sz="900" b="1" dirty="0">
                <a:solidFill>
                  <a:srgbClr val="000000"/>
                </a:solidFill>
              </a:rPr>
              <a:t>low-cost</a:t>
            </a:r>
            <a:r>
              <a:rPr lang="en-US" sz="900" dirty="0">
                <a:solidFill>
                  <a:srgbClr val="000000"/>
                </a:solidFill>
              </a:rPr>
              <a:t> software defined storage platform</a:t>
            </a:r>
          </a:p>
          <a:p>
            <a:pPr marL="342900" indent="-342900" eaLnBrk="0" hangingPunct="0">
              <a:spcBef>
                <a:spcPct val="20000"/>
              </a:spcBef>
              <a:buClr>
                <a:srgbClr val="0070C0"/>
              </a:buClr>
              <a:buFont typeface="Wingdings" pitchFamily="2" charset="2"/>
              <a:buChar char="§"/>
            </a:pPr>
            <a:r>
              <a:rPr lang="en-US" sz="900" dirty="0">
                <a:solidFill>
                  <a:srgbClr val="000000"/>
                </a:solidFill>
              </a:rPr>
              <a:t>Dense JBOD expansions (4U x 60, 3.5” disks)</a:t>
            </a:r>
          </a:p>
          <a:p>
            <a:pPr marL="342900" indent="-342900" eaLnBrk="0" hangingPunct="0">
              <a:spcBef>
                <a:spcPct val="20000"/>
              </a:spcBef>
              <a:buClr>
                <a:srgbClr val="0070C0"/>
              </a:buClr>
              <a:buFont typeface="Wingdings" pitchFamily="2" charset="2"/>
              <a:buChar char="§"/>
            </a:pPr>
            <a:r>
              <a:rPr lang="en-US" sz="900" dirty="0">
                <a:solidFill>
                  <a:srgbClr val="000000"/>
                </a:solidFill>
              </a:rPr>
              <a:t>IBM Spectrum Scale RAID (GPFS native raid)</a:t>
            </a:r>
          </a:p>
          <a:p>
            <a:pPr marL="1028700" lvl="2" indent="-342900" eaLnBrk="0" hangingPunct="0">
              <a:spcBef>
                <a:spcPct val="20000"/>
              </a:spcBef>
              <a:buClr>
                <a:srgbClr val="0070C0"/>
              </a:buClr>
              <a:buFont typeface="Wingdings" pitchFamily="2" charset="2"/>
              <a:buChar char="§"/>
            </a:pPr>
            <a:r>
              <a:rPr lang="en-US" sz="900" dirty="0">
                <a:solidFill>
                  <a:srgbClr val="000000"/>
                </a:solidFill>
              </a:rPr>
              <a:t>Data and redundancy info distributed across all disks in the JBOD</a:t>
            </a:r>
          </a:p>
          <a:p>
            <a:pPr marL="1028700" lvl="2" indent="-342900" eaLnBrk="0" hangingPunct="0">
              <a:spcBef>
                <a:spcPct val="20000"/>
              </a:spcBef>
              <a:buClr>
                <a:srgbClr val="0070C0"/>
              </a:buClr>
              <a:buFont typeface="Wingdings" pitchFamily="2" charset="2"/>
              <a:buChar char="§"/>
            </a:pPr>
            <a:r>
              <a:rPr lang="en-US" sz="900" dirty="0">
                <a:solidFill>
                  <a:srgbClr val="000000"/>
                </a:solidFill>
              </a:rPr>
              <a:t>Array sizes not limited to spindle counts</a:t>
            </a:r>
          </a:p>
          <a:p>
            <a:pPr marL="1028700" lvl="2" indent="-342900" eaLnBrk="0" hangingPunct="0">
              <a:spcBef>
                <a:spcPct val="20000"/>
              </a:spcBef>
              <a:buClr>
                <a:srgbClr val="0070C0"/>
              </a:buClr>
              <a:buFont typeface="Wingdings" pitchFamily="2" charset="2"/>
              <a:buChar char="§"/>
            </a:pPr>
            <a:r>
              <a:rPr lang="en-US" sz="900" dirty="0">
                <a:solidFill>
                  <a:srgbClr val="000000"/>
                </a:solidFill>
              </a:rPr>
              <a:t>Very fast rebuild times for failed drives</a:t>
            </a:r>
            <a:r>
              <a:rPr lang="en-US" sz="1050" dirty="0">
                <a:solidFill>
                  <a:srgbClr val="000000"/>
                </a:solidFill>
              </a:rPr>
              <a:t/>
            </a:r>
            <a:br>
              <a:rPr lang="en-US" sz="1050" dirty="0">
                <a:solidFill>
                  <a:srgbClr val="000000"/>
                </a:solidFill>
              </a:rPr>
            </a:br>
            <a:endParaRPr lang="en-US" sz="1050" dirty="0">
              <a:solidFill>
                <a:srgbClr val="000000"/>
              </a:solidFill>
            </a:endParaRPr>
          </a:p>
          <a:p>
            <a:pPr marL="342900" indent="-342900" eaLnBrk="0" hangingPunct="0">
              <a:spcBef>
                <a:spcPct val="20000"/>
              </a:spcBef>
              <a:buClr>
                <a:srgbClr val="000000"/>
              </a:buClr>
            </a:pPr>
            <a:endParaRPr lang="en-US" sz="1050" dirty="0">
              <a:solidFill>
                <a:srgbClr val="000000"/>
              </a:solidFill>
            </a:endParaRPr>
          </a:p>
        </p:txBody>
      </p:sp>
    </p:spTree>
    <p:extLst>
      <p:ext uri="{BB962C8B-B14F-4D97-AF65-F5344CB8AC3E}">
        <p14:creationId xmlns:p14="http://schemas.microsoft.com/office/powerpoint/2010/main" val="1244877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565D9BFC-BA2F-4B43-819E-7A2645BB21F4}" type="slidenum">
              <a:rPr lang="en-US" smtClean="0"/>
              <a:pPr>
                <a:defRPr/>
              </a:pPr>
              <a:t>21</a:t>
            </a:fld>
            <a:endParaRPr lang="en-US" dirty="0"/>
          </a:p>
        </p:txBody>
      </p:sp>
      <p:sp>
        <p:nvSpPr>
          <p:cNvPr id="4" name="Footer Placeholder 3"/>
          <p:cNvSpPr>
            <a:spLocks noGrp="1"/>
          </p:cNvSpPr>
          <p:nvPr>
            <p:ph type="ftr" sz="quarter" idx="11"/>
          </p:nvPr>
        </p:nvSpPr>
        <p:spPr/>
        <p:txBody>
          <a:bodyPr/>
          <a:lstStyle/>
          <a:p>
            <a:pPr>
              <a:defRPr/>
            </a:pPr>
            <a:r>
              <a:rPr lang="en-US" dirty="0" smtClean="0"/>
              <a:t>© Copyright IBM Corporation 2017</a:t>
            </a:r>
            <a:endParaRPr lang="en-US" dirty="0"/>
          </a:p>
        </p:txBody>
      </p:sp>
      <p:sp>
        <p:nvSpPr>
          <p:cNvPr id="5" name="Title 4"/>
          <p:cNvSpPr>
            <a:spLocks noGrp="1"/>
          </p:cNvSpPr>
          <p:nvPr>
            <p:ph type="title"/>
          </p:nvPr>
        </p:nvSpPr>
        <p:spPr/>
        <p:txBody>
          <a:bodyPr/>
          <a:lstStyle/>
          <a:p>
            <a:r>
              <a:rPr lang="en-US" dirty="0" smtClean="0">
                <a:solidFill>
                  <a:schemeClr val="tx1"/>
                </a:solidFill>
                <a:ea typeface="ＭＳ Ｐゴシック" pitchFamily="34" charset="-128"/>
              </a:rPr>
              <a:t>Protect </a:t>
            </a:r>
            <a:r>
              <a:rPr lang="en-US" dirty="0">
                <a:solidFill>
                  <a:schemeClr val="tx1"/>
                </a:solidFill>
                <a:ea typeface="ＭＳ Ｐゴシック" pitchFamily="34" charset="-128"/>
              </a:rPr>
              <a:t>+ ESS blueprint </a:t>
            </a:r>
            <a:r>
              <a:rPr lang="en-US" dirty="0" smtClean="0">
                <a:solidFill>
                  <a:schemeClr val="tx1"/>
                </a:solidFill>
                <a:ea typeface="ＭＳ Ｐゴシック" pitchFamily="34" charset="-128"/>
              </a:rPr>
              <a:t>design</a:t>
            </a:r>
            <a:endParaRPr lang="en-US" dirty="0">
              <a:solidFill>
                <a:schemeClr val="tx1"/>
              </a:solidFill>
            </a:endParaRPr>
          </a:p>
        </p:txBody>
      </p:sp>
      <p:sp>
        <p:nvSpPr>
          <p:cNvPr id="6" name="Content Placeholder 2"/>
          <p:cNvSpPr>
            <a:spLocks/>
          </p:cNvSpPr>
          <p:nvPr/>
        </p:nvSpPr>
        <p:spPr bwMode="auto">
          <a:xfrm>
            <a:off x="228600" y="990600"/>
            <a:ext cx="8382000" cy="3640931"/>
          </a:xfrm>
          <a:prstGeom prst="rect">
            <a:avLst/>
          </a:prstGeom>
          <a:noFill/>
          <a:ln w="9525">
            <a:noFill/>
            <a:miter lim="800000"/>
            <a:headEnd/>
            <a:tailEnd/>
          </a:ln>
        </p:spPr>
        <p:txBody>
          <a:bodyPr/>
          <a:lstStyle/>
          <a:p>
            <a:pPr marL="457200" indent="-457200" eaLnBrk="0" hangingPunct="0">
              <a:spcBef>
                <a:spcPct val="20000"/>
              </a:spcBef>
              <a:buClr>
                <a:srgbClr val="0070C0"/>
              </a:buClr>
              <a:buFont typeface="Wingdings" pitchFamily="2" charset="2"/>
              <a:buChar char="§"/>
            </a:pPr>
            <a:r>
              <a:rPr lang="en-US" sz="1200" dirty="0" smtClean="0">
                <a:solidFill>
                  <a:srgbClr val="000000"/>
                </a:solidFill>
              </a:rPr>
              <a:t>The blueprint </a:t>
            </a:r>
            <a:r>
              <a:rPr lang="en-US" sz="1200" dirty="0" smtClean="0">
                <a:solidFill>
                  <a:srgbClr val="000000"/>
                </a:solidFill>
              </a:rPr>
              <a:t>configuration script </a:t>
            </a:r>
            <a:r>
              <a:rPr lang="en-US" sz="1200" dirty="0" smtClean="0">
                <a:solidFill>
                  <a:srgbClr val="000000"/>
                </a:solidFill>
              </a:rPr>
              <a:t>automates </a:t>
            </a:r>
            <a:r>
              <a:rPr lang="en-US" sz="1200" dirty="0" smtClean="0">
                <a:solidFill>
                  <a:srgbClr val="000000"/>
                </a:solidFill>
              </a:rPr>
              <a:t>Protect server deployment with </a:t>
            </a:r>
            <a:r>
              <a:rPr lang="en-US" sz="1200" dirty="0" smtClean="0">
                <a:solidFill>
                  <a:srgbClr val="000000"/>
                </a:solidFill>
              </a:rPr>
              <a:t>ESS</a:t>
            </a:r>
            <a:endParaRPr lang="en-US" sz="1200" dirty="0" smtClean="0">
              <a:solidFill>
                <a:srgbClr val="000000"/>
              </a:solidFill>
            </a:endParaRPr>
          </a:p>
          <a:p>
            <a:pPr marL="457200" indent="-457200" eaLnBrk="0" hangingPunct="0">
              <a:spcBef>
                <a:spcPct val="20000"/>
              </a:spcBef>
              <a:buClr>
                <a:srgbClr val="0070C0"/>
              </a:buClr>
              <a:buFont typeface="Wingdings" pitchFamily="2" charset="2"/>
              <a:buChar char="§"/>
            </a:pPr>
            <a:r>
              <a:rPr lang="en-US" sz="1200" dirty="0" smtClean="0">
                <a:solidFill>
                  <a:srgbClr val="000000"/>
                </a:solidFill>
              </a:rPr>
              <a:t>ESS used for storage pool, archive log, database backup copies, and instance home directory files</a:t>
            </a:r>
          </a:p>
          <a:p>
            <a:pPr marL="457200" indent="-457200" eaLnBrk="0" hangingPunct="0">
              <a:spcBef>
                <a:spcPct val="20000"/>
              </a:spcBef>
              <a:buClr>
                <a:srgbClr val="0070C0"/>
              </a:buClr>
              <a:buFont typeface="Wingdings" pitchFamily="2" charset="2"/>
              <a:buChar char="§"/>
            </a:pPr>
            <a:r>
              <a:rPr lang="en-US" sz="1200" dirty="0" smtClean="0">
                <a:solidFill>
                  <a:srgbClr val="000000"/>
                </a:solidFill>
              </a:rPr>
              <a:t>SSD/Flash external to ESS used to hold the Protect database and active log</a:t>
            </a:r>
          </a:p>
          <a:p>
            <a:pPr marL="457200" indent="-457200" eaLnBrk="0" hangingPunct="0">
              <a:spcBef>
                <a:spcPct val="20000"/>
              </a:spcBef>
              <a:buClr>
                <a:srgbClr val="0070C0"/>
              </a:buClr>
              <a:buFont typeface="Wingdings" pitchFamily="2" charset="2"/>
              <a:buChar char="§"/>
            </a:pPr>
            <a:r>
              <a:rPr lang="en-US" sz="1200" dirty="0" smtClean="0">
                <a:solidFill>
                  <a:srgbClr val="000000"/>
                </a:solidFill>
              </a:rPr>
              <a:t>Simplified directory layout with sub-directories under a single Scale file system</a:t>
            </a:r>
          </a:p>
          <a:p>
            <a:pPr marL="914400" lvl="1" indent="-457200" eaLnBrk="0" hangingPunct="0">
              <a:spcBef>
                <a:spcPct val="20000"/>
              </a:spcBef>
              <a:buClr>
                <a:srgbClr val="0070C0"/>
              </a:buClr>
              <a:buFont typeface="Wingdings" pitchFamily="2" charset="2"/>
              <a:buChar char="§"/>
            </a:pPr>
            <a:r>
              <a:rPr lang="en-US" sz="1200" dirty="0" smtClean="0">
                <a:solidFill>
                  <a:srgbClr val="000000"/>
                </a:solidFill>
              </a:rPr>
              <a:t>Storage pool does not require </a:t>
            </a:r>
            <a:r>
              <a:rPr lang="en-US" sz="1200" dirty="0" smtClean="0">
                <a:solidFill>
                  <a:srgbClr val="000000"/>
                </a:solidFill>
              </a:rPr>
              <a:t>many </a:t>
            </a:r>
            <a:r>
              <a:rPr lang="en-US" sz="1200" dirty="0" smtClean="0">
                <a:solidFill>
                  <a:srgbClr val="000000"/>
                </a:solidFill>
              </a:rPr>
              <a:t>separate file </a:t>
            </a:r>
            <a:r>
              <a:rPr lang="en-US" sz="1200" dirty="0" smtClean="0">
                <a:solidFill>
                  <a:srgbClr val="000000"/>
                </a:solidFill>
              </a:rPr>
              <a:t>systems as is the case with Storwize blueprint</a:t>
            </a:r>
            <a:endParaRPr lang="en-US" sz="1200" dirty="0" smtClean="0">
              <a:solidFill>
                <a:srgbClr val="000000"/>
              </a:solidFill>
            </a:endParaRPr>
          </a:p>
          <a:p>
            <a:pPr marL="457200" indent="-457200" eaLnBrk="0" hangingPunct="0">
              <a:spcBef>
                <a:spcPct val="20000"/>
              </a:spcBef>
              <a:buClr>
                <a:srgbClr val="0070C0"/>
              </a:buClr>
              <a:buFont typeface="Wingdings" pitchFamily="2" charset="2"/>
              <a:buChar char="§"/>
            </a:pPr>
            <a:r>
              <a:rPr lang="en-US" sz="1200" dirty="0" smtClean="0">
                <a:solidFill>
                  <a:srgbClr val="000000"/>
                </a:solidFill>
              </a:rPr>
              <a:t>Protect server options DIRECTIO and DIOENABLED turned off to maximize throughput with Scale</a:t>
            </a:r>
          </a:p>
          <a:p>
            <a:pPr marL="457200" indent="-457200" eaLnBrk="0" hangingPunct="0">
              <a:spcBef>
                <a:spcPct val="20000"/>
              </a:spcBef>
              <a:buClr>
                <a:srgbClr val="0070C0"/>
              </a:buClr>
              <a:buFont typeface="Wingdings" pitchFamily="2" charset="2"/>
              <a:buChar char="§"/>
            </a:pPr>
            <a:r>
              <a:rPr lang="en-US" sz="1200" dirty="0" smtClean="0">
                <a:solidFill>
                  <a:srgbClr val="000000"/>
                </a:solidFill>
              </a:rPr>
              <a:t>ESS file system configuration:</a:t>
            </a:r>
          </a:p>
          <a:p>
            <a:pPr marL="914400" lvl="1" indent="-457200" eaLnBrk="0" hangingPunct="0">
              <a:spcBef>
                <a:spcPct val="20000"/>
              </a:spcBef>
              <a:buClr>
                <a:srgbClr val="0070C0"/>
              </a:buClr>
              <a:buFont typeface="Wingdings" pitchFamily="2" charset="2"/>
              <a:buChar char="§"/>
            </a:pPr>
            <a:r>
              <a:rPr lang="en-US" sz="1200" dirty="0" smtClean="0">
                <a:solidFill>
                  <a:srgbClr val="000000"/>
                </a:solidFill>
              </a:rPr>
              <a:t>6TB NL-SAS drives in the GL-4 provide ~900TB usable capacity</a:t>
            </a:r>
          </a:p>
          <a:p>
            <a:pPr marL="914400" lvl="1" indent="-457200" eaLnBrk="0" hangingPunct="0">
              <a:spcBef>
                <a:spcPct val="20000"/>
              </a:spcBef>
              <a:buClr>
                <a:srgbClr val="0070C0"/>
              </a:buClr>
              <a:buFont typeface="Wingdings" pitchFamily="2" charset="2"/>
              <a:buChar char="§"/>
            </a:pPr>
            <a:r>
              <a:rPr lang="en-US" sz="1200" dirty="0" smtClean="0">
                <a:solidFill>
                  <a:srgbClr val="000000"/>
                </a:solidFill>
              </a:rPr>
              <a:t>ESS file system for Protect storage pool created using 8+2p RAID code and 2MB block size</a:t>
            </a:r>
          </a:p>
          <a:p>
            <a:pPr marL="1371600" lvl="2" indent="-457200" eaLnBrk="0" hangingPunct="0">
              <a:spcBef>
                <a:spcPct val="20000"/>
              </a:spcBef>
              <a:buClr>
                <a:srgbClr val="0070C0"/>
              </a:buClr>
              <a:buFont typeface="Wingdings" pitchFamily="2" charset="2"/>
              <a:buChar char="§"/>
            </a:pPr>
            <a:r>
              <a:rPr lang="en-US" sz="1200" dirty="0" smtClean="0">
                <a:solidFill>
                  <a:srgbClr val="000000"/>
                </a:solidFill>
              </a:rPr>
              <a:t>Recent testing shows improvement with GL-6 and larger 8MB block </a:t>
            </a:r>
            <a:r>
              <a:rPr lang="en-US" sz="1200" dirty="0" smtClean="0">
                <a:solidFill>
                  <a:srgbClr val="000000"/>
                </a:solidFill>
              </a:rPr>
              <a:t>size</a:t>
            </a:r>
          </a:p>
          <a:p>
            <a:pPr marL="914400" lvl="1" indent="-457200" eaLnBrk="0" hangingPunct="0">
              <a:spcBef>
                <a:spcPct val="20000"/>
              </a:spcBef>
              <a:buClr>
                <a:srgbClr val="0070C0"/>
              </a:buClr>
              <a:buFont typeface="Wingdings" pitchFamily="2" charset="2"/>
              <a:buChar char="§"/>
            </a:pPr>
            <a:r>
              <a:rPr lang="en-US" sz="1200" dirty="0" smtClean="0">
                <a:solidFill>
                  <a:srgbClr val="000000"/>
                </a:solidFill>
              </a:rPr>
              <a:t>3WayReplication raid code used for metadata and 256K block size</a:t>
            </a:r>
          </a:p>
          <a:p>
            <a:pPr marL="914400" lvl="1" indent="-457200" eaLnBrk="0" hangingPunct="0">
              <a:spcBef>
                <a:spcPct val="20000"/>
              </a:spcBef>
              <a:buClr>
                <a:srgbClr val="0070C0"/>
              </a:buClr>
              <a:buFont typeface="Wingdings" pitchFamily="2" charset="2"/>
              <a:buChar char="§"/>
            </a:pPr>
            <a:r>
              <a:rPr lang="en-US" sz="1200" dirty="0" smtClean="0">
                <a:solidFill>
                  <a:srgbClr val="000000"/>
                </a:solidFill>
              </a:rPr>
              <a:t>Only 1 TB reserved for metadata due to container storage pool creating a relatively small number of large files</a:t>
            </a:r>
            <a:endParaRPr lang="en-US" sz="1200" dirty="0" smtClean="0">
              <a:solidFill>
                <a:srgbClr val="000000"/>
              </a:solidFill>
            </a:endParaRPr>
          </a:p>
          <a:p>
            <a:pPr marL="914400" lvl="1" indent="-457200" eaLnBrk="0" hangingPunct="0">
              <a:spcBef>
                <a:spcPct val="20000"/>
              </a:spcBef>
              <a:buClr>
                <a:srgbClr val="0070C0"/>
              </a:buClr>
              <a:buFont typeface="Wingdings" pitchFamily="2" charset="2"/>
              <a:buChar char="§"/>
            </a:pPr>
            <a:r>
              <a:rPr lang="en-US" sz="1200" dirty="0" smtClean="0">
                <a:solidFill>
                  <a:srgbClr val="000000"/>
                </a:solidFill>
                <a:latin typeface="+mj-lt"/>
                <a:cs typeface="Courier New" panose="02070309020205020404" pitchFamily="49" charset="0"/>
              </a:rPr>
              <a:t>Client-side Scale cache increased on the Protect server to 24 GB</a:t>
            </a:r>
            <a:br>
              <a:rPr lang="en-US" sz="1200" dirty="0" smtClean="0">
                <a:solidFill>
                  <a:srgbClr val="000000"/>
                </a:solidFill>
                <a:latin typeface="+mj-lt"/>
                <a:cs typeface="Courier New" panose="02070309020205020404" pitchFamily="49" charset="0"/>
              </a:rPr>
            </a:br>
            <a:endParaRPr lang="en-US" sz="1100" dirty="0">
              <a:solidFill>
                <a:srgbClr val="000000"/>
              </a:solidFill>
            </a:endParaRPr>
          </a:p>
        </p:txBody>
      </p:sp>
    </p:spTree>
    <p:extLst>
      <p:ext uri="{BB962C8B-B14F-4D97-AF65-F5344CB8AC3E}">
        <p14:creationId xmlns:p14="http://schemas.microsoft.com/office/powerpoint/2010/main" val="7253243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050131"/>
            <a:ext cx="8001000" cy="3581400"/>
          </a:xfrm>
        </p:spPr>
        <p:txBody>
          <a:bodyPr/>
          <a:lstStyle/>
          <a:p>
            <a:pPr>
              <a:buFont typeface="+mj-lt"/>
              <a:buAutoNum type="arabicPeriod"/>
            </a:pPr>
            <a:r>
              <a:rPr lang="en-US" dirty="0" smtClean="0"/>
              <a:t>ESS is configured with an existing Scale cluster </a:t>
            </a:r>
            <a:r>
              <a:rPr lang="en-US" dirty="0" smtClean="0"/>
              <a:t>that is </a:t>
            </a:r>
            <a:r>
              <a:rPr lang="en-US" dirty="0" smtClean="0"/>
              <a:t>ready to use via a service offering</a:t>
            </a:r>
          </a:p>
          <a:p>
            <a:pPr>
              <a:buFont typeface="+mj-lt"/>
              <a:buAutoNum type="arabicPeriod"/>
            </a:pPr>
            <a:r>
              <a:rPr lang="en-US" dirty="0" smtClean="0"/>
              <a:t>On the IBM Spectrum Protect server:</a:t>
            </a:r>
          </a:p>
          <a:p>
            <a:pPr lvl="1">
              <a:buFont typeface="+mj-lt"/>
              <a:buAutoNum type="arabicPeriod"/>
            </a:pPr>
            <a:r>
              <a:rPr lang="en-US" dirty="0" smtClean="0"/>
              <a:t>Install IBM Spectrum Scale and IBM Spectrum Protect software</a:t>
            </a:r>
          </a:p>
          <a:p>
            <a:pPr lvl="1">
              <a:buFont typeface="+mj-lt"/>
              <a:buAutoNum type="arabicPeriod"/>
            </a:pPr>
            <a:r>
              <a:rPr lang="en-US" dirty="0" smtClean="0"/>
              <a:t>On Linux, prepare the Scale kernel portability</a:t>
            </a:r>
            <a:br>
              <a:rPr lang="en-US" dirty="0" smtClean="0"/>
            </a:br>
            <a:r>
              <a:rPr lang="en-US" dirty="0">
                <a:latin typeface="Courier New" panose="02070309020205020404" pitchFamily="49" charset="0"/>
                <a:cs typeface="Courier New" panose="02070309020205020404" pitchFamily="49" charset="0"/>
              </a:rPr>
              <a:t>cd /</a:t>
            </a:r>
            <a:r>
              <a:rPr lang="en-US" dirty="0" err="1" smtClean="0">
                <a:latin typeface="Courier New" panose="02070309020205020404" pitchFamily="49" charset="0"/>
                <a:cs typeface="Courier New" panose="02070309020205020404" pitchFamily="49" charset="0"/>
              </a:rPr>
              <a:t>usr</a:t>
            </a:r>
            <a:r>
              <a:rPr lang="en-US" dirty="0" smtClean="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lpp</a:t>
            </a:r>
            <a:r>
              <a:rPr lang="en-US" dirty="0" smtClean="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mmfs</a:t>
            </a:r>
            <a:r>
              <a:rPr lang="en-US" dirty="0" smtClean="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src</a:t>
            </a:r>
            <a:r>
              <a:rPr lang="en-US" dirty="0" smtClean="0">
                <a:latin typeface="Courier New" panose="02070309020205020404" pitchFamily="49" charset="0"/>
                <a:cs typeface="Courier New" panose="02070309020205020404" pitchFamily="49" charset="0"/>
              </a:rPr>
              <a:t/>
            </a:r>
            <a:br>
              <a:rPr lang="en-US" dirty="0" smtClean="0">
                <a:latin typeface="Courier New" panose="02070309020205020404" pitchFamily="49" charset="0"/>
                <a:cs typeface="Courier New" panose="02070309020205020404" pitchFamily="49" charset="0"/>
              </a:rPr>
            </a:br>
            <a:r>
              <a:rPr lang="en-US" dirty="0" smtClean="0">
                <a:latin typeface="Courier New" panose="02070309020205020404" pitchFamily="49" charset="0"/>
                <a:cs typeface="Courier New" panose="02070309020205020404" pitchFamily="49" charset="0"/>
              </a:rPr>
              <a:t>make </a:t>
            </a:r>
            <a:r>
              <a:rPr lang="en-US" dirty="0" err="1" smtClean="0">
                <a:latin typeface="Courier New" panose="02070309020205020404" pitchFamily="49" charset="0"/>
                <a:cs typeface="Courier New" panose="02070309020205020404" pitchFamily="49" charset="0"/>
              </a:rPr>
              <a:t>Autoconfig</a:t>
            </a:r>
            <a:r>
              <a:rPr lang="en-US" dirty="0" smtClean="0">
                <a:latin typeface="Courier New" panose="02070309020205020404" pitchFamily="49" charset="0"/>
                <a:cs typeface="Courier New" panose="02070309020205020404" pitchFamily="49" charset="0"/>
              </a:rPr>
              <a:t/>
            </a:r>
            <a:br>
              <a:rPr lang="en-US" dirty="0" smtClean="0">
                <a:latin typeface="Courier New" panose="02070309020205020404" pitchFamily="49" charset="0"/>
                <a:cs typeface="Courier New" panose="02070309020205020404" pitchFamily="49" charset="0"/>
              </a:rPr>
            </a:br>
            <a:r>
              <a:rPr lang="en-US" dirty="0" smtClean="0">
                <a:latin typeface="Courier New" panose="02070309020205020404" pitchFamily="49" charset="0"/>
                <a:cs typeface="Courier New" panose="02070309020205020404" pitchFamily="49" charset="0"/>
              </a:rPr>
              <a:t>make World</a:t>
            </a:r>
            <a:br>
              <a:rPr lang="en-US" dirty="0" smtClean="0">
                <a:latin typeface="Courier New" panose="02070309020205020404" pitchFamily="49" charset="0"/>
                <a:cs typeface="Courier New" panose="02070309020205020404" pitchFamily="49" charset="0"/>
              </a:rPr>
            </a:br>
            <a:r>
              <a:rPr lang="en-US" dirty="0" smtClean="0">
                <a:latin typeface="Courier New" panose="02070309020205020404" pitchFamily="49" charset="0"/>
                <a:cs typeface="Courier New" panose="02070309020205020404" pitchFamily="49" charset="0"/>
              </a:rPr>
              <a:t>make </a:t>
            </a:r>
            <a:r>
              <a:rPr lang="en-US" dirty="0" err="1" smtClean="0">
                <a:latin typeface="Courier New" panose="02070309020205020404" pitchFamily="49" charset="0"/>
                <a:cs typeface="Courier New" panose="02070309020205020404" pitchFamily="49" charset="0"/>
              </a:rPr>
              <a:t>InstallImages</a:t>
            </a:r>
            <a:r>
              <a:rPr lang="en-US" dirty="0" smtClean="0">
                <a:latin typeface="Courier New" panose="02070309020205020404" pitchFamily="49" charset="0"/>
                <a:cs typeface="Courier New" panose="02070309020205020404" pitchFamily="49" charset="0"/>
              </a:rPr>
              <a:t/>
            </a:r>
            <a:br>
              <a:rPr lang="en-US" dirty="0" smtClean="0">
                <a:latin typeface="Courier New" panose="02070309020205020404" pitchFamily="49" charset="0"/>
                <a:cs typeface="Courier New" panose="02070309020205020404" pitchFamily="49" charset="0"/>
              </a:rPr>
            </a:br>
            <a:r>
              <a:rPr lang="en-US" dirty="0" err="1" smtClean="0">
                <a:latin typeface="Courier New" panose="02070309020205020404" pitchFamily="49" charset="0"/>
                <a:cs typeface="Courier New" panose="02070309020205020404" pitchFamily="49" charset="0"/>
              </a:rPr>
              <a:t>mmstartup</a:t>
            </a:r>
            <a:endParaRPr lang="en-US" dirty="0" smtClean="0">
              <a:latin typeface="Courier New" panose="02070309020205020404" pitchFamily="49" charset="0"/>
              <a:cs typeface="Courier New" panose="02070309020205020404" pitchFamily="49" charset="0"/>
            </a:endParaRPr>
          </a:p>
          <a:p>
            <a:pPr lvl="1">
              <a:buFont typeface="+mj-lt"/>
              <a:buAutoNum type="arabicPeriod"/>
            </a:pPr>
            <a:r>
              <a:rPr lang="en-US" dirty="0" smtClean="0"/>
              <a:t>Setup </a:t>
            </a:r>
            <a:r>
              <a:rPr lang="en-US" dirty="0" err="1" smtClean="0"/>
              <a:t>passwordless</a:t>
            </a:r>
            <a:r>
              <a:rPr lang="en-US" dirty="0" smtClean="0"/>
              <a:t> </a:t>
            </a:r>
            <a:r>
              <a:rPr lang="en-US" dirty="0" err="1" smtClean="0"/>
              <a:t>ssh</a:t>
            </a:r>
            <a:r>
              <a:rPr lang="en-US" dirty="0" smtClean="0"/>
              <a:t> between the ESS storage and management nodes and the IBM Spectrum Protect server</a:t>
            </a:r>
          </a:p>
          <a:p>
            <a:pPr lvl="1">
              <a:buFont typeface="+mj-lt"/>
              <a:buAutoNum type="arabicPeriod"/>
            </a:pPr>
            <a:r>
              <a:rPr lang="en-US" dirty="0" smtClean="0"/>
              <a:t>Add the Spectrum Protect server as a node in the existing </a:t>
            </a:r>
            <a:r>
              <a:rPr lang="en-US" dirty="0" smtClean="0"/>
              <a:t>cluster (from one of the storage nodes)</a:t>
            </a:r>
            <a:r>
              <a:rPr lang="en-US" dirty="0" smtClean="0"/>
              <a:t/>
            </a:r>
            <a:br>
              <a:rPr lang="en-US" dirty="0" smtClean="0"/>
            </a:br>
            <a:r>
              <a:rPr lang="en-US" dirty="0" err="1">
                <a:latin typeface="Courier New" panose="02070309020205020404" pitchFamily="49" charset="0"/>
                <a:cs typeface="Courier New" panose="02070309020205020404" pitchFamily="49" charset="0"/>
              </a:rPr>
              <a:t>mmaddnode</a:t>
            </a:r>
            <a:r>
              <a:rPr lang="en-US" dirty="0">
                <a:latin typeface="Courier New" panose="02070309020205020404" pitchFamily="49" charset="0"/>
                <a:cs typeface="Courier New" panose="02070309020205020404" pitchFamily="49" charset="0"/>
              </a:rPr>
              <a:t> -N 192.0.2.7</a:t>
            </a:r>
            <a:endParaRPr lang="en-US" dirty="0" smtClean="0">
              <a:latin typeface="Courier New" panose="02070309020205020404" pitchFamily="49" charset="0"/>
              <a:cs typeface="Courier New" panose="02070309020205020404" pitchFamily="49" charset="0"/>
            </a:endParaRPr>
          </a:p>
          <a:p>
            <a:pPr lvl="1">
              <a:buFont typeface="+mj-lt"/>
              <a:buAutoNum type="arabicPeriod"/>
            </a:pPr>
            <a:r>
              <a:rPr lang="en-US" dirty="0" smtClean="0"/>
              <a:t>Tune Spectrum Scale for the container pool </a:t>
            </a:r>
            <a:r>
              <a:rPr lang="en-US" dirty="0" smtClean="0"/>
              <a:t>workload on the Spectrum Protect server node</a:t>
            </a:r>
            <a:r>
              <a:rPr lang="en-US" dirty="0" smtClean="0"/>
              <a:t/>
            </a:r>
            <a:br>
              <a:rPr lang="en-US" dirty="0" smtClean="0"/>
            </a:br>
            <a:r>
              <a:rPr lang="en-US" dirty="0" err="1">
                <a:latin typeface="Courier New" panose="02070309020205020404" pitchFamily="49" charset="0"/>
                <a:cs typeface="Courier New" panose="02070309020205020404" pitchFamily="49" charset="0"/>
              </a:rPr>
              <a:t>mmchconfig</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disableDIO</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yes,aioSyncDelay</a:t>
            </a:r>
            <a:r>
              <a:rPr lang="en-US" dirty="0">
                <a:latin typeface="Courier New" panose="02070309020205020404" pitchFamily="49" charset="0"/>
                <a:cs typeface="Courier New" panose="02070309020205020404" pitchFamily="49" charset="0"/>
              </a:rPr>
              <a:t>=10,pagepool=24G -N </a:t>
            </a:r>
            <a:r>
              <a:rPr lang="en-US" dirty="0" err="1" smtClean="0">
                <a:latin typeface="Courier New" panose="02070309020205020404" pitchFamily="49" charset="0"/>
                <a:cs typeface="Courier New" panose="02070309020205020404" pitchFamily="49" charset="0"/>
              </a:rPr>
              <a:t>s</a:t>
            </a:r>
            <a:r>
              <a:rPr lang="en-US" i="1" dirty="0" err="1" smtClean="0">
                <a:latin typeface="Courier New" panose="02070309020205020404" pitchFamily="49" charset="0"/>
                <a:cs typeface="Courier New" panose="02070309020205020404" pitchFamily="49" charset="0"/>
              </a:rPr>
              <a:t>erver_ip_address</a:t>
            </a:r>
            <a:endParaRPr lang="en-US" dirty="0" smtClean="0">
              <a:latin typeface="Courier New" panose="02070309020205020404" pitchFamily="49" charset="0"/>
              <a:cs typeface="Courier New" panose="02070309020205020404" pitchFamily="49" charset="0"/>
            </a:endParaRPr>
          </a:p>
          <a:p>
            <a:pPr lvl="1">
              <a:buFont typeface="+mj-lt"/>
              <a:buAutoNum type="arabicPeriod"/>
            </a:pPr>
            <a:endParaRPr lang="en-US" dirty="0"/>
          </a:p>
        </p:txBody>
      </p:sp>
      <p:sp>
        <p:nvSpPr>
          <p:cNvPr id="3" name="Slide Number Placeholder 2"/>
          <p:cNvSpPr>
            <a:spLocks noGrp="1"/>
          </p:cNvSpPr>
          <p:nvPr>
            <p:ph type="sldNum" sz="quarter" idx="10"/>
          </p:nvPr>
        </p:nvSpPr>
        <p:spPr/>
        <p:txBody>
          <a:bodyPr/>
          <a:lstStyle/>
          <a:p>
            <a:pPr>
              <a:defRPr/>
            </a:pPr>
            <a:fld id="{565D9BFC-BA2F-4B43-819E-7A2645BB21F4}" type="slidenum">
              <a:rPr lang="en-US" smtClean="0"/>
              <a:pPr>
                <a:defRPr/>
              </a:pPr>
              <a:t>22</a:t>
            </a:fld>
            <a:endParaRPr lang="en-US" dirty="0"/>
          </a:p>
        </p:txBody>
      </p:sp>
      <p:sp>
        <p:nvSpPr>
          <p:cNvPr id="4" name="Footer Placeholder 3"/>
          <p:cNvSpPr>
            <a:spLocks noGrp="1"/>
          </p:cNvSpPr>
          <p:nvPr>
            <p:ph type="ftr" sz="quarter" idx="11"/>
          </p:nvPr>
        </p:nvSpPr>
        <p:spPr/>
        <p:txBody>
          <a:bodyPr/>
          <a:lstStyle/>
          <a:p>
            <a:pPr>
              <a:defRPr/>
            </a:pPr>
            <a:r>
              <a:rPr lang="en-US" smtClean="0"/>
              <a:t>© Copyright IBM Corporation 2017</a:t>
            </a:r>
            <a:endParaRPr lang="en-US" dirty="0"/>
          </a:p>
        </p:txBody>
      </p:sp>
      <p:sp>
        <p:nvSpPr>
          <p:cNvPr id="5" name="Title 4"/>
          <p:cNvSpPr>
            <a:spLocks noGrp="1"/>
          </p:cNvSpPr>
          <p:nvPr>
            <p:ph type="title"/>
          </p:nvPr>
        </p:nvSpPr>
        <p:spPr/>
        <p:txBody>
          <a:bodyPr/>
          <a:lstStyle/>
          <a:p>
            <a:r>
              <a:rPr lang="en-US" dirty="0" smtClean="0"/>
              <a:t>Protect + ESS configuration details</a:t>
            </a:r>
            <a:endParaRPr lang="en-US" dirty="0"/>
          </a:p>
        </p:txBody>
      </p:sp>
    </p:spTree>
    <p:extLst>
      <p:ext uri="{BB962C8B-B14F-4D97-AF65-F5344CB8AC3E}">
        <p14:creationId xmlns:p14="http://schemas.microsoft.com/office/powerpoint/2010/main" val="28269553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050131"/>
            <a:ext cx="8001000" cy="3733800"/>
          </a:xfrm>
        </p:spPr>
        <p:txBody>
          <a:bodyPr/>
          <a:lstStyle/>
          <a:p>
            <a:pPr>
              <a:buFont typeface="+mj-lt"/>
              <a:buAutoNum type="arabicPeriod" startAt="3"/>
            </a:pPr>
            <a:r>
              <a:rPr lang="en-US" dirty="0" smtClean="0"/>
              <a:t>Create the Spectrum Scale file system</a:t>
            </a:r>
          </a:p>
          <a:p>
            <a:pPr lvl="1">
              <a:buFont typeface="+mj-lt"/>
              <a:buAutoNum type="arabicPeriod"/>
            </a:pPr>
            <a:r>
              <a:rPr lang="en-US" dirty="0"/>
              <a:t>Create a stanza file to use for </a:t>
            </a:r>
            <a:r>
              <a:rPr lang="en-US" dirty="0" err="1"/>
              <a:t>vdisk</a:t>
            </a:r>
            <a:r>
              <a:rPr lang="en-US" dirty="0"/>
              <a:t>, </a:t>
            </a:r>
            <a:r>
              <a:rPr lang="en-US" dirty="0" err="1"/>
              <a:t>nsd</a:t>
            </a:r>
            <a:r>
              <a:rPr lang="en-US" dirty="0"/>
              <a:t>, and file system creation</a:t>
            </a:r>
            <a:br>
              <a:rPr lang="en-US" dirty="0"/>
            </a:br>
            <a:r>
              <a:rPr lang="en-US" dirty="0">
                <a:latin typeface="Courier New" panose="02070309020205020404" pitchFamily="49" charset="0"/>
                <a:cs typeface="Courier New" panose="02070309020205020404" pitchFamily="49" charset="0"/>
              </a:rPr>
              <a:t># cat /</a:t>
            </a:r>
            <a:r>
              <a:rPr lang="en-US" dirty="0" err="1" smtClean="0">
                <a:latin typeface="Courier New" panose="02070309020205020404" pitchFamily="49" charset="0"/>
                <a:cs typeface="Courier New" panose="02070309020205020404" pitchFamily="49" charset="0"/>
              </a:rPr>
              <a:t>tmp</a:t>
            </a:r>
            <a:r>
              <a:rPr lang="en-US" dirty="0" smtClean="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ess_vdisk</a:t>
            </a:r>
            <a:r>
              <a:rPr lang="en-US" dirty="0" smtClean="0">
                <a:latin typeface="Courier New" panose="02070309020205020404" pitchFamily="49" charset="0"/>
                <a:cs typeface="Courier New" panose="02070309020205020404" pitchFamily="49" charset="0"/>
              </a:rPr>
              <a:t/>
            </a:r>
            <a:br>
              <a:rPr lang="en-US" dirty="0" smtClean="0">
                <a:latin typeface="Courier New" panose="02070309020205020404" pitchFamily="49" charset="0"/>
                <a:cs typeface="Courier New" panose="02070309020205020404" pitchFamily="49" charset="0"/>
              </a:rPr>
            </a:br>
            <a:r>
              <a:rPr lang="en-US" dirty="0" smtClean="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vdisk</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vdiskName</a:t>
            </a:r>
            <a:r>
              <a:rPr lang="en-US" dirty="0">
                <a:latin typeface="Courier New" panose="02070309020205020404" pitchFamily="49" charset="0"/>
                <a:cs typeface="Courier New" panose="02070309020205020404" pitchFamily="49" charset="0"/>
              </a:rPr>
              <a:t>=GL2_A_L_meta_2m_1 </a:t>
            </a:r>
            <a:r>
              <a:rPr lang="en-US" dirty="0" err="1">
                <a:latin typeface="Courier New" panose="02070309020205020404" pitchFamily="49" charset="0"/>
                <a:cs typeface="Courier New" panose="02070309020205020404" pitchFamily="49" charset="0"/>
              </a:rPr>
              <a:t>rg</a:t>
            </a:r>
            <a:r>
              <a:rPr lang="en-US" dirty="0">
                <a:latin typeface="Courier New" panose="02070309020205020404" pitchFamily="49" charset="0"/>
                <a:cs typeface="Courier New" panose="02070309020205020404" pitchFamily="49" charset="0"/>
              </a:rPr>
              <a:t>=GL2_A_L da=DA1 </a:t>
            </a:r>
            <a:r>
              <a:rPr lang="en-US" dirty="0" err="1" smtClean="0">
                <a:latin typeface="Courier New" panose="02070309020205020404" pitchFamily="49" charset="0"/>
                <a:cs typeface="Courier New" panose="02070309020205020404" pitchFamily="49" charset="0"/>
              </a:rPr>
              <a:t>blocksize</a:t>
            </a:r>
            <a:r>
              <a:rPr lang="en-US" dirty="0" smtClean="0">
                <a:latin typeface="Courier New" panose="02070309020205020404" pitchFamily="49" charset="0"/>
                <a:cs typeface="Courier New" panose="02070309020205020404" pitchFamily="49" charset="0"/>
              </a:rPr>
              <a:t>=256k</a:t>
            </a:r>
            <a:br>
              <a:rPr lang="en-US" dirty="0" smtClean="0">
                <a:latin typeface="Courier New" panose="02070309020205020404" pitchFamily="49" charset="0"/>
                <a:cs typeface="Courier New" panose="02070309020205020404" pitchFamily="49" charset="0"/>
              </a:rPr>
            </a:br>
            <a:r>
              <a:rPr lang="en-US" dirty="0" smtClean="0">
                <a:latin typeface="Courier New" panose="02070309020205020404" pitchFamily="49" charset="0"/>
                <a:cs typeface="Courier New" panose="02070309020205020404" pitchFamily="49" charset="0"/>
              </a:rPr>
              <a:t>	size=500g </a:t>
            </a:r>
            <a:r>
              <a:rPr lang="en-US" dirty="0" err="1">
                <a:latin typeface="Courier New" panose="02070309020205020404" pitchFamily="49" charset="0"/>
                <a:cs typeface="Courier New" panose="02070309020205020404" pitchFamily="49" charset="0"/>
              </a:rPr>
              <a:t>raidCode</a:t>
            </a:r>
            <a:r>
              <a:rPr lang="en-US" dirty="0">
                <a:latin typeface="Courier New" panose="02070309020205020404" pitchFamily="49" charset="0"/>
                <a:cs typeface="Courier New" panose="02070309020205020404" pitchFamily="49" charset="0"/>
              </a:rPr>
              <a:t>=3WayReplication </a:t>
            </a:r>
            <a:r>
              <a:rPr lang="en-US" dirty="0" err="1">
                <a:latin typeface="Courier New" panose="02070309020205020404" pitchFamily="49" charset="0"/>
                <a:cs typeface="Courier New" panose="02070309020205020404" pitchFamily="49" charset="0"/>
              </a:rPr>
              <a:t>diskUsage</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metadataOnly</a:t>
            </a: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pool=system</a:t>
            </a:r>
            <a:br>
              <a:rPr lang="en-US" dirty="0" smtClean="0">
                <a:latin typeface="Courier New" panose="02070309020205020404" pitchFamily="49" charset="0"/>
                <a:cs typeface="Courier New" panose="02070309020205020404" pitchFamily="49" charset="0"/>
              </a:rPr>
            </a:br>
            <a:r>
              <a:rPr lang="en-US" dirty="0" smtClean="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vdisk</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vdiskName</a:t>
            </a:r>
            <a:r>
              <a:rPr lang="en-US" dirty="0">
                <a:latin typeface="Courier New" panose="02070309020205020404" pitchFamily="49" charset="0"/>
                <a:cs typeface="Courier New" panose="02070309020205020404" pitchFamily="49" charset="0"/>
              </a:rPr>
              <a:t>=GL2_A_R_meta_2m_1 </a:t>
            </a:r>
            <a:r>
              <a:rPr lang="en-US" dirty="0" err="1">
                <a:latin typeface="Courier New" panose="02070309020205020404" pitchFamily="49" charset="0"/>
                <a:cs typeface="Courier New" panose="02070309020205020404" pitchFamily="49" charset="0"/>
              </a:rPr>
              <a:t>rg</a:t>
            </a:r>
            <a:r>
              <a:rPr lang="en-US" dirty="0">
                <a:latin typeface="Courier New" panose="02070309020205020404" pitchFamily="49" charset="0"/>
                <a:cs typeface="Courier New" panose="02070309020205020404" pitchFamily="49" charset="0"/>
              </a:rPr>
              <a:t>=GL2_A_R da=DA1 </a:t>
            </a:r>
            <a:r>
              <a:rPr lang="en-US" dirty="0" err="1" smtClean="0">
                <a:latin typeface="Courier New" panose="02070309020205020404" pitchFamily="49" charset="0"/>
                <a:cs typeface="Courier New" panose="02070309020205020404" pitchFamily="49" charset="0"/>
              </a:rPr>
              <a:t>blocksize</a:t>
            </a:r>
            <a:r>
              <a:rPr lang="en-US" dirty="0" smtClean="0">
                <a:latin typeface="Courier New" panose="02070309020205020404" pitchFamily="49" charset="0"/>
                <a:cs typeface="Courier New" panose="02070309020205020404" pitchFamily="49" charset="0"/>
              </a:rPr>
              <a:t>=256k</a:t>
            </a:r>
            <a:br>
              <a:rPr lang="en-US" dirty="0" smtClean="0">
                <a:latin typeface="Courier New" panose="02070309020205020404" pitchFamily="49" charset="0"/>
                <a:cs typeface="Courier New" panose="02070309020205020404" pitchFamily="49" charset="0"/>
              </a:rPr>
            </a:br>
            <a:r>
              <a:rPr lang="en-US" dirty="0" smtClean="0">
                <a:latin typeface="Courier New" panose="02070309020205020404" pitchFamily="49" charset="0"/>
                <a:cs typeface="Courier New" panose="02070309020205020404" pitchFamily="49" charset="0"/>
              </a:rPr>
              <a:t>	size=500g </a:t>
            </a:r>
            <a:r>
              <a:rPr lang="en-US" dirty="0" err="1">
                <a:latin typeface="Courier New" panose="02070309020205020404" pitchFamily="49" charset="0"/>
                <a:cs typeface="Courier New" panose="02070309020205020404" pitchFamily="49" charset="0"/>
              </a:rPr>
              <a:t>raidCode</a:t>
            </a:r>
            <a:r>
              <a:rPr lang="en-US" dirty="0">
                <a:latin typeface="Courier New" panose="02070309020205020404" pitchFamily="49" charset="0"/>
                <a:cs typeface="Courier New" panose="02070309020205020404" pitchFamily="49" charset="0"/>
              </a:rPr>
              <a:t>=3WayReplication </a:t>
            </a:r>
            <a:r>
              <a:rPr lang="en-US" dirty="0" err="1">
                <a:latin typeface="Courier New" panose="02070309020205020404" pitchFamily="49" charset="0"/>
                <a:cs typeface="Courier New" panose="02070309020205020404" pitchFamily="49" charset="0"/>
              </a:rPr>
              <a:t>diskUsage</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metadataOnly</a:t>
            </a: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pool=system</a:t>
            </a:r>
            <a:br>
              <a:rPr lang="en-US" dirty="0" smtClean="0">
                <a:latin typeface="Courier New" panose="02070309020205020404" pitchFamily="49" charset="0"/>
                <a:cs typeface="Courier New" panose="02070309020205020404" pitchFamily="49" charset="0"/>
              </a:rPr>
            </a:br>
            <a:r>
              <a:rPr lang="en-US" dirty="0" smtClean="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vdisk</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vdiskName</a:t>
            </a:r>
            <a:r>
              <a:rPr lang="en-US" dirty="0">
                <a:latin typeface="Courier New" panose="02070309020205020404" pitchFamily="49" charset="0"/>
                <a:cs typeface="Courier New" panose="02070309020205020404" pitchFamily="49" charset="0"/>
              </a:rPr>
              <a:t>=GL2_A_L_data_2m_1 </a:t>
            </a:r>
            <a:r>
              <a:rPr lang="en-US" dirty="0" err="1">
                <a:latin typeface="Courier New" panose="02070309020205020404" pitchFamily="49" charset="0"/>
                <a:cs typeface="Courier New" panose="02070309020205020404" pitchFamily="49" charset="0"/>
              </a:rPr>
              <a:t>rg</a:t>
            </a:r>
            <a:r>
              <a:rPr lang="en-US" dirty="0">
                <a:latin typeface="Courier New" panose="02070309020205020404" pitchFamily="49" charset="0"/>
                <a:cs typeface="Courier New" panose="02070309020205020404" pitchFamily="49" charset="0"/>
              </a:rPr>
              <a:t>=GL2_A_L da=DA1 </a:t>
            </a:r>
            <a:r>
              <a:rPr lang="en-US" dirty="0" err="1" smtClean="0">
                <a:latin typeface="Courier New" panose="02070309020205020404" pitchFamily="49" charset="0"/>
                <a:cs typeface="Courier New" panose="02070309020205020404" pitchFamily="49" charset="0"/>
              </a:rPr>
              <a:t>blocksize</a:t>
            </a:r>
            <a:r>
              <a:rPr lang="en-US" dirty="0" smtClean="0">
                <a:latin typeface="Courier New" panose="02070309020205020404" pitchFamily="49" charset="0"/>
                <a:cs typeface="Courier New" panose="02070309020205020404" pitchFamily="49" charset="0"/>
              </a:rPr>
              <a:t>=2m</a:t>
            </a:r>
            <a:br>
              <a:rPr lang="en-US" dirty="0" smtClean="0">
                <a:latin typeface="Courier New" panose="02070309020205020404" pitchFamily="49" charset="0"/>
                <a:cs typeface="Courier New" panose="02070309020205020404" pitchFamily="49" charset="0"/>
              </a:rPr>
            </a:b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raidCode</a:t>
            </a:r>
            <a:r>
              <a:rPr lang="en-US" dirty="0" smtClean="0">
                <a:latin typeface="Courier New" panose="02070309020205020404" pitchFamily="49" charset="0"/>
                <a:cs typeface="Courier New" panose="02070309020205020404" pitchFamily="49" charset="0"/>
              </a:rPr>
              <a:t>=8+2p </a:t>
            </a:r>
            <a:r>
              <a:rPr lang="en-US" dirty="0" err="1">
                <a:latin typeface="Courier New" panose="02070309020205020404" pitchFamily="49" charset="0"/>
                <a:cs typeface="Courier New" panose="02070309020205020404" pitchFamily="49" charset="0"/>
              </a:rPr>
              <a:t>diskUsage</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dataOnly</a:t>
            </a: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pool=data</a:t>
            </a:r>
            <a:br>
              <a:rPr lang="en-US" dirty="0" smtClean="0">
                <a:latin typeface="Courier New" panose="02070309020205020404" pitchFamily="49" charset="0"/>
                <a:cs typeface="Courier New" panose="02070309020205020404" pitchFamily="49" charset="0"/>
              </a:rPr>
            </a:br>
            <a:r>
              <a:rPr lang="pt-BR" dirty="0" smtClean="0">
                <a:latin typeface="Courier New" panose="02070309020205020404" pitchFamily="49" charset="0"/>
                <a:cs typeface="Courier New" panose="02070309020205020404" pitchFamily="49" charset="0"/>
              </a:rPr>
              <a:t>%vdisk</a:t>
            </a:r>
            <a:r>
              <a:rPr lang="pt-BR" dirty="0">
                <a:latin typeface="Courier New" panose="02070309020205020404" pitchFamily="49" charset="0"/>
                <a:cs typeface="Courier New" panose="02070309020205020404" pitchFamily="49" charset="0"/>
              </a:rPr>
              <a:t>: vdiskName=GL2_A_R_data_2m_1 rg=GL2_A_R da=DA1 </a:t>
            </a:r>
            <a:r>
              <a:rPr lang="pt-BR" dirty="0" smtClean="0">
                <a:latin typeface="Courier New" panose="02070309020205020404" pitchFamily="49" charset="0"/>
                <a:cs typeface="Courier New" panose="02070309020205020404" pitchFamily="49" charset="0"/>
              </a:rPr>
              <a:t>blocksize=2m</a:t>
            </a:r>
            <a:br>
              <a:rPr lang="pt-BR" dirty="0" smtClean="0">
                <a:latin typeface="Courier New" panose="02070309020205020404" pitchFamily="49" charset="0"/>
                <a:cs typeface="Courier New" panose="02070309020205020404" pitchFamily="49" charset="0"/>
              </a:rPr>
            </a:br>
            <a:r>
              <a:rPr lang="pt-BR"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raidCode</a:t>
            </a:r>
            <a:r>
              <a:rPr lang="en-US" dirty="0" smtClean="0">
                <a:latin typeface="Courier New" panose="02070309020205020404" pitchFamily="49" charset="0"/>
                <a:cs typeface="Courier New" panose="02070309020205020404" pitchFamily="49" charset="0"/>
              </a:rPr>
              <a:t>=8+2p </a:t>
            </a:r>
            <a:r>
              <a:rPr lang="en-US" dirty="0" err="1">
                <a:latin typeface="Courier New" panose="02070309020205020404" pitchFamily="49" charset="0"/>
                <a:cs typeface="Courier New" panose="02070309020205020404" pitchFamily="49" charset="0"/>
              </a:rPr>
              <a:t>diskUsage</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dataOnly</a:t>
            </a:r>
            <a:r>
              <a:rPr lang="en-US" dirty="0">
                <a:latin typeface="Courier New" panose="02070309020205020404" pitchFamily="49" charset="0"/>
                <a:cs typeface="Courier New" panose="02070309020205020404" pitchFamily="49" charset="0"/>
              </a:rPr>
              <a:t> pool=data</a:t>
            </a:r>
          </a:p>
          <a:p>
            <a:pPr lvl="1">
              <a:buFont typeface="+mj-lt"/>
              <a:buAutoNum type="arabicPeriod"/>
            </a:pPr>
            <a:r>
              <a:rPr lang="en-US" dirty="0"/>
              <a:t>Create NSD disks using the stanza file</a:t>
            </a:r>
            <a:br>
              <a:rPr lang="en-US" dirty="0"/>
            </a:br>
            <a:r>
              <a:rPr lang="en-US" dirty="0" err="1">
                <a:latin typeface="Courier New" panose="02070309020205020404" pitchFamily="49" charset="0"/>
                <a:cs typeface="Courier New" panose="02070309020205020404" pitchFamily="49" charset="0"/>
              </a:rPr>
              <a:t>mmcrvdisk</a:t>
            </a:r>
            <a:r>
              <a:rPr lang="en-US" dirty="0">
                <a:latin typeface="Courier New" panose="02070309020205020404" pitchFamily="49" charset="0"/>
                <a:cs typeface="Courier New" panose="02070309020205020404" pitchFamily="49" charset="0"/>
              </a:rPr>
              <a:t>-F /</a:t>
            </a:r>
            <a:r>
              <a:rPr lang="en-US" dirty="0" err="1" smtClean="0">
                <a:latin typeface="Courier New" panose="02070309020205020404" pitchFamily="49" charset="0"/>
                <a:cs typeface="Courier New" panose="02070309020205020404" pitchFamily="49" charset="0"/>
              </a:rPr>
              <a:t>tmp</a:t>
            </a:r>
            <a:r>
              <a:rPr lang="en-US" dirty="0" smtClean="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ess_vdisk</a:t>
            </a:r>
            <a:r>
              <a:rPr lang="en-US" dirty="0" smtClean="0">
                <a:latin typeface="Courier New" panose="02070309020205020404" pitchFamily="49" charset="0"/>
                <a:cs typeface="Courier New" panose="02070309020205020404" pitchFamily="49" charset="0"/>
              </a:rPr>
              <a:t/>
            </a:r>
            <a:br>
              <a:rPr lang="en-US" dirty="0" smtClean="0">
                <a:latin typeface="Courier New" panose="02070309020205020404" pitchFamily="49" charset="0"/>
                <a:cs typeface="Courier New" panose="02070309020205020404" pitchFamily="49" charset="0"/>
              </a:rPr>
            </a:br>
            <a:r>
              <a:rPr lang="en-US" dirty="0" err="1" smtClean="0">
                <a:latin typeface="Courier New" panose="02070309020205020404" pitchFamily="49" charset="0"/>
                <a:cs typeface="Courier New" panose="02070309020205020404" pitchFamily="49" charset="0"/>
              </a:rPr>
              <a:t>mmcrnsd</a:t>
            </a:r>
            <a:r>
              <a:rPr lang="en-US" dirty="0" smtClean="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-F /</a:t>
            </a:r>
            <a:r>
              <a:rPr lang="en-US" dirty="0" err="1" smtClean="0">
                <a:latin typeface="Courier New" panose="02070309020205020404" pitchFamily="49" charset="0"/>
                <a:cs typeface="Courier New" panose="02070309020205020404" pitchFamily="49" charset="0"/>
              </a:rPr>
              <a:t>tmp</a:t>
            </a:r>
            <a:r>
              <a:rPr lang="en-US" dirty="0" smtClean="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ess_vdisk</a:t>
            </a:r>
            <a:endParaRPr lang="en-US" dirty="0" smtClean="0">
              <a:latin typeface="Courier New" panose="02070309020205020404" pitchFamily="49" charset="0"/>
              <a:cs typeface="Courier New" panose="02070309020205020404" pitchFamily="49" charset="0"/>
            </a:endParaRPr>
          </a:p>
          <a:p>
            <a:pPr lvl="1">
              <a:buFont typeface="+mj-lt"/>
              <a:buAutoNum type="arabicPeriod"/>
            </a:pPr>
            <a:r>
              <a:rPr lang="en-US" dirty="0"/>
              <a:t>Create and mount the file system</a:t>
            </a:r>
            <a:br>
              <a:rPr lang="en-US" dirty="0"/>
            </a:br>
            <a:r>
              <a:rPr lang="en-US" dirty="0" err="1">
                <a:latin typeface="Courier New" panose="02070309020205020404" pitchFamily="49" charset="0"/>
                <a:cs typeface="Courier New" panose="02070309020205020404" pitchFamily="49" charset="0"/>
              </a:rPr>
              <a:t>mmcrfs</a:t>
            </a:r>
            <a:r>
              <a:rPr lang="en-US" dirty="0">
                <a:latin typeface="Courier New" panose="02070309020205020404" pitchFamily="49" charset="0"/>
                <a:cs typeface="Courier New" panose="02070309020205020404" pitchFamily="49" charset="0"/>
              </a:rPr>
              <a:t> esstsm1 -F /</a:t>
            </a:r>
            <a:r>
              <a:rPr lang="en-US" dirty="0" err="1">
                <a:latin typeface="Courier New" panose="02070309020205020404" pitchFamily="49" charset="0"/>
                <a:cs typeface="Courier New" panose="02070309020205020404" pitchFamily="49" charset="0"/>
              </a:rPr>
              <a:t>tmp</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ess_vdisk</a:t>
            </a:r>
            <a:r>
              <a:rPr lang="en-US" dirty="0">
                <a:latin typeface="Courier New" panose="02070309020205020404" pitchFamily="49" charset="0"/>
                <a:cs typeface="Courier New" panose="02070309020205020404" pitchFamily="49" charset="0"/>
              </a:rPr>
              <a:t> -D nfs4 -B 2m --metadata-block-size </a:t>
            </a:r>
            <a:r>
              <a:rPr lang="en-US" dirty="0" smtClean="0">
                <a:latin typeface="Courier New" panose="02070309020205020404" pitchFamily="49" charset="0"/>
                <a:cs typeface="Courier New" panose="02070309020205020404" pitchFamily="49" charset="0"/>
              </a:rPr>
              <a:t>256k</a:t>
            </a:r>
            <a:br>
              <a:rPr lang="en-US" dirty="0" smtClean="0">
                <a:latin typeface="Courier New" panose="02070309020205020404" pitchFamily="49" charset="0"/>
                <a:cs typeface="Courier New" panose="02070309020205020404" pitchFamily="49" charset="0"/>
              </a:rPr>
            </a:br>
            <a:r>
              <a:rPr lang="en-US" dirty="0" smtClean="0">
                <a:latin typeface="Courier New" panose="02070309020205020404" pitchFamily="49" charset="0"/>
                <a:cs typeface="Courier New" panose="02070309020205020404" pitchFamily="49" charset="0"/>
              </a:rPr>
              <a:t>-A </a:t>
            </a:r>
            <a:r>
              <a:rPr lang="en-US" dirty="0">
                <a:latin typeface="Courier New" panose="02070309020205020404" pitchFamily="49" charset="0"/>
                <a:cs typeface="Courier New" panose="02070309020205020404" pitchFamily="49" charset="0"/>
              </a:rPr>
              <a:t>yes -L 128M -k nfs4 -m 1 -M 2 -Q no -r 1 -R 2 -S </a:t>
            </a:r>
            <a:r>
              <a:rPr lang="en-US" dirty="0" err="1" smtClean="0">
                <a:latin typeface="Courier New" panose="02070309020205020404" pitchFamily="49" charset="0"/>
                <a:cs typeface="Courier New" panose="02070309020205020404" pitchFamily="49" charset="0"/>
              </a:rPr>
              <a:t>relatime</a:t>
            </a:r>
            <a:r>
              <a:rPr lang="en-US" dirty="0" smtClean="0">
                <a:latin typeface="Courier New" panose="02070309020205020404" pitchFamily="49" charset="0"/>
                <a:cs typeface="Courier New" panose="02070309020205020404" pitchFamily="49" charset="0"/>
              </a:rPr>
              <a:t> -T </a:t>
            </a:r>
            <a:r>
              <a:rPr lang="en-US" dirty="0">
                <a:latin typeface="Courier New" panose="02070309020205020404" pitchFamily="49" charset="0"/>
                <a:cs typeface="Courier New" panose="02070309020205020404" pitchFamily="49" charset="0"/>
              </a:rPr>
              <a:t>/esstsm1 -z </a:t>
            </a:r>
            <a:r>
              <a:rPr lang="en-US" dirty="0" smtClean="0">
                <a:latin typeface="Courier New" panose="02070309020205020404" pitchFamily="49" charset="0"/>
                <a:cs typeface="Courier New" panose="02070309020205020404" pitchFamily="49" charset="0"/>
              </a:rPr>
              <a:t>no</a:t>
            </a:r>
            <a:br>
              <a:rPr lang="en-US" dirty="0" smtClean="0">
                <a:latin typeface="Courier New" panose="02070309020205020404" pitchFamily="49" charset="0"/>
                <a:cs typeface="Courier New" panose="02070309020205020404" pitchFamily="49" charset="0"/>
              </a:rPr>
            </a:br>
            <a:r>
              <a:rPr lang="en-US" dirty="0" err="1" smtClean="0">
                <a:latin typeface="Courier New" panose="02070309020205020404" pitchFamily="49" charset="0"/>
                <a:cs typeface="Courier New" panose="02070309020205020404" pitchFamily="49" charset="0"/>
              </a:rPr>
              <a:t>mmmount</a:t>
            </a:r>
            <a:r>
              <a:rPr lang="en-US" dirty="0" smtClean="0">
                <a:latin typeface="Courier New" panose="02070309020205020404" pitchFamily="49" charset="0"/>
                <a:cs typeface="Courier New" panose="02070309020205020404" pitchFamily="49" charset="0"/>
              </a:rPr>
              <a:t> /esstsm1</a:t>
            </a:r>
            <a:endParaRPr lang="en-US" dirty="0">
              <a:latin typeface="Courier New" panose="02070309020205020404" pitchFamily="49" charset="0"/>
              <a:cs typeface="Courier New" panose="02070309020205020404" pitchFamily="49" charset="0"/>
            </a:endParaRPr>
          </a:p>
        </p:txBody>
      </p:sp>
      <p:sp>
        <p:nvSpPr>
          <p:cNvPr id="3" name="Slide Number Placeholder 2"/>
          <p:cNvSpPr>
            <a:spLocks noGrp="1"/>
          </p:cNvSpPr>
          <p:nvPr>
            <p:ph type="sldNum" sz="quarter" idx="10"/>
          </p:nvPr>
        </p:nvSpPr>
        <p:spPr/>
        <p:txBody>
          <a:bodyPr/>
          <a:lstStyle/>
          <a:p>
            <a:pPr>
              <a:defRPr/>
            </a:pPr>
            <a:fld id="{565D9BFC-BA2F-4B43-819E-7A2645BB21F4}" type="slidenum">
              <a:rPr lang="en-US" smtClean="0"/>
              <a:pPr>
                <a:defRPr/>
              </a:pPr>
              <a:t>23</a:t>
            </a:fld>
            <a:endParaRPr lang="en-US" dirty="0"/>
          </a:p>
        </p:txBody>
      </p:sp>
      <p:sp>
        <p:nvSpPr>
          <p:cNvPr id="4" name="Footer Placeholder 3"/>
          <p:cNvSpPr>
            <a:spLocks noGrp="1"/>
          </p:cNvSpPr>
          <p:nvPr>
            <p:ph type="ftr" sz="quarter" idx="11"/>
          </p:nvPr>
        </p:nvSpPr>
        <p:spPr/>
        <p:txBody>
          <a:bodyPr/>
          <a:lstStyle/>
          <a:p>
            <a:pPr>
              <a:defRPr/>
            </a:pPr>
            <a:r>
              <a:rPr lang="en-US" smtClean="0"/>
              <a:t>© Copyright IBM Corporation 2017</a:t>
            </a:r>
            <a:endParaRPr lang="en-US" dirty="0"/>
          </a:p>
        </p:txBody>
      </p:sp>
      <p:sp>
        <p:nvSpPr>
          <p:cNvPr id="5" name="Title 4"/>
          <p:cNvSpPr>
            <a:spLocks noGrp="1"/>
          </p:cNvSpPr>
          <p:nvPr>
            <p:ph type="title"/>
          </p:nvPr>
        </p:nvSpPr>
        <p:spPr/>
        <p:txBody>
          <a:bodyPr/>
          <a:lstStyle/>
          <a:p>
            <a:r>
              <a:rPr lang="en-US" dirty="0" smtClean="0"/>
              <a:t>Protect + ESS configuration details (continued)</a:t>
            </a:r>
            <a:endParaRPr lang="en-US" dirty="0"/>
          </a:p>
        </p:txBody>
      </p:sp>
    </p:spTree>
    <p:extLst>
      <p:ext uri="{BB962C8B-B14F-4D97-AF65-F5344CB8AC3E}">
        <p14:creationId xmlns:p14="http://schemas.microsoft.com/office/powerpoint/2010/main" val="18298063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897731"/>
            <a:ext cx="7543800" cy="3810000"/>
          </a:xfrm>
        </p:spPr>
        <p:txBody>
          <a:bodyPr/>
          <a:lstStyle/>
          <a:p>
            <a:pPr marL="228600" indent="-228600">
              <a:spcBef>
                <a:spcPts val="0"/>
              </a:spcBef>
              <a:spcAft>
                <a:spcPts val="0"/>
              </a:spcAft>
              <a:buFont typeface="+mj-lt"/>
              <a:buAutoNum type="arabicPeriod" startAt="4"/>
            </a:pPr>
            <a:r>
              <a:rPr lang="en-US" dirty="0" smtClean="0"/>
              <a:t>Edit the blueprint configuration response file</a:t>
            </a:r>
            <a:r>
              <a:rPr lang="en-US" dirty="0"/>
              <a:t/>
            </a:r>
            <a:br>
              <a:rPr lang="en-US" dirty="0"/>
            </a:br>
            <a:r>
              <a:rPr lang="en-US" dirty="0">
                <a:latin typeface="Courier New" panose="02070309020205020404" pitchFamily="49" charset="0"/>
                <a:cs typeface="Courier New" panose="02070309020205020404" pitchFamily="49" charset="0"/>
              </a:rPr>
              <a:t>cat </a:t>
            </a:r>
            <a:r>
              <a:rPr lang="en-US" dirty="0" smtClean="0">
                <a:latin typeface="Courier New" panose="02070309020205020404" pitchFamily="49" charset="0"/>
                <a:cs typeface="Courier New" panose="02070309020205020404" pitchFamily="49" charset="0"/>
              </a:rPr>
              <a:t>responsefile_ess.txt</a:t>
            </a:r>
            <a:br>
              <a:rPr lang="en-US" dirty="0" smtClean="0">
                <a:latin typeface="Courier New" panose="02070309020205020404" pitchFamily="49" charset="0"/>
                <a:cs typeface="Courier New" panose="02070309020205020404" pitchFamily="49" charset="0"/>
              </a:rPr>
            </a:br>
            <a:r>
              <a:rPr lang="en-US" dirty="0" err="1" smtClean="0">
                <a:latin typeface="Courier New" panose="02070309020205020404" pitchFamily="49" charset="0"/>
                <a:cs typeface="Courier New" panose="02070309020205020404" pitchFamily="49" charset="0"/>
              </a:rPr>
              <a:t>serverscale</a:t>
            </a:r>
            <a:r>
              <a:rPr lang="en-US" dirty="0" smtClean="0">
                <a:latin typeface="Courier New" panose="02070309020205020404" pitchFamily="49" charset="0"/>
                <a:cs typeface="Courier New" panose="02070309020205020404" pitchFamily="49" charset="0"/>
              </a:rPr>
              <a:t> L</a:t>
            </a:r>
            <a:br>
              <a:rPr lang="en-US" dirty="0" smtClean="0">
                <a:latin typeface="Courier New" panose="02070309020205020404" pitchFamily="49" charset="0"/>
                <a:cs typeface="Courier New" panose="02070309020205020404" pitchFamily="49" charset="0"/>
              </a:rPr>
            </a:br>
            <a:r>
              <a:rPr lang="en-US" dirty="0" smtClean="0">
                <a:latin typeface="Courier New" panose="02070309020205020404" pitchFamily="49" charset="0"/>
                <a:cs typeface="Courier New" panose="02070309020205020404" pitchFamily="49" charset="0"/>
              </a:rPr>
              <a:t>db2user   tsminst1</a:t>
            </a:r>
            <a:br>
              <a:rPr lang="en-US" dirty="0" smtClean="0">
                <a:latin typeface="Courier New" panose="02070309020205020404" pitchFamily="49" charset="0"/>
                <a:cs typeface="Courier New" panose="02070309020205020404" pitchFamily="49" charset="0"/>
              </a:rPr>
            </a:br>
            <a:r>
              <a:rPr lang="en-US" dirty="0" smtClean="0">
                <a:latin typeface="Courier New" panose="02070309020205020404" pitchFamily="49" charset="0"/>
                <a:cs typeface="Courier New" panose="02070309020205020404" pitchFamily="49" charset="0"/>
              </a:rPr>
              <a:t>db2userpw passw0rd</a:t>
            </a:r>
            <a:br>
              <a:rPr lang="en-US" dirty="0" smtClean="0">
                <a:latin typeface="Courier New" panose="02070309020205020404" pitchFamily="49" charset="0"/>
                <a:cs typeface="Courier New" panose="02070309020205020404" pitchFamily="49" charset="0"/>
              </a:rPr>
            </a:br>
            <a:r>
              <a:rPr lang="en-US" dirty="0" smtClean="0">
                <a:latin typeface="Courier New" panose="02070309020205020404" pitchFamily="49" charset="0"/>
                <a:cs typeface="Courier New" panose="02070309020205020404" pitchFamily="49" charset="0"/>
              </a:rPr>
              <a:t>db2userhomedir  </a:t>
            </a:r>
            <a:r>
              <a:rPr lang="en-US" dirty="0">
                <a:latin typeface="Courier New" panose="02070309020205020404" pitchFamily="49" charset="0"/>
                <a:cs typeface="Courier New" panose="02070309020205020404" pitchFamily="49" charset="0"/>
              </a:rPr>
              <a:t>/</a:t>
            </a:r>
            <a:r>
              <a:rPr lang="en-US" dirty="0" smtClean="0">
                <a:latin typeface="Courier New" panose="02070309020205020404" pitchFamily="49" charset="0"/>
                <a:cs typeface="Courier New" panose="02070309020205020404" pitchFamily="49" charset="0"/>
              </a:rPr>
              <a:t>esstsm1/tsminst1/tsminst1</a:t>
            </a:r>
            <a:br>
              <a:rPr lang="en-US" dirty="0" smtClean="0">
                <a:latin typeface="Courier New" panose="02070309020205020404" pitchFamily="49" charset="0"/>
                <a:cs typeface="Courier New" panose="02070309020205020404" pitchFamily="49" charset="0"/>
              </a:rPr>
            </a:br>
            <a:r>
              <a:rPr lang="en-US" dirty="0" smtClean="0">
                <a:latin typeface="Courier New" panose="02070309020205020404" pitchFamily="49" charset="0"/>
                <a:cs typeface="Courier New" panose="02070309020205020404" pitchFamily="49" charset="0"/>
              </a:rPr>
              <a:t>db2group  </a:t>
            </a:r>
            <a:r>
              <a:rPr lang="en-US" dirty="0" err="1" smtClean="0">
                <a:latin typeface="Courier New" panose="02070309020205020404" pitchFamily="49" charset="0"/>
                <a:cs typeface="Courier New" panose="02070309020205020404" pitchFamily="49" charset="0"/>
              </a:rPr>
              <a:t>tsmsrvrs</a:t>
            </a:r>
            <a:r>
              <a:rPr lang="en-US" dirty="0" smtClean="0">
                <a:latin typeface="Courier New" panose="02070309020205020404" pitchFamily="49" charset="0"/>
                <a:cs typeface="Courier New" panose="02070309020205020404" pitchFamily="49" charset="0"/>
              </a:rPr>
              <a:t/>
            </a:r>
            <a:br>
              <a:rPr lang="en-US" dirty="0" smtClean="0">
                <a:latin typeface="Courier New" panose="02070309020205020404" pitchFamily="49" charset="0"/>
                <a:cs typeface="Courier New" panose="02070309020205020404" pitchFamily="49" charset="0"/>
              </a:rPr>
            </a:br>
            <a:r>
              <a:rPr lang="en-US" dirty="0" err="1" smtClean="0">
                <a:latin typeface="Courier New" panose="02070309020205020404" pitchFamily="49" charset="0"/>
                <a:cs typeface="Courier New" panose="02070309020205020404" pitchFamily="49" charset="0"/>
              </a:rPr>
              <a:t>instdirmountpoint</a:t>
            </a:r>
            <a:r>
              <a:rPr lang="en-US" dirty="0" smtClean="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a:t>
            </a:r>
            <a:r>
              <a:rPr lang="en-US" dirty="0" smtClean="0">
                <a:latin typeface="Courier New" panose="02070309020205020404" pitchFamily="49" charset="0"/>
                <a:cs typeface="Courier New" panose="02070309020205020404" pitchFamily="49" charset="0"/>
              </a:rPr>
              <a:t>esstsm1/tsminst1</a:t>
            </a:r>
            <a:br>
              <a:rPr lang="en-US" dirty="0" smtClean="0">
                <a:latin typeface="Courier New" panose="02070309020205020404" pitchFamily="49" charset="0"/>
                <a:cs typeface="Courier New" panose="02070309020205020404" pitchFamily="49" charset="0"/>
              </a:rPr>
            </a:br>
            <a:r>
              <a:rPr lang="en-US" dirty="0" err="1" smtClean="0">
                <a:latin typeface="Courier New" panose="02070309020205020404" pitchFamily="49" charset="0"/>
                <a:cs typeface="Courier New" panose="02070309020205020404" pitchFamily="49" charset="0"/>
              </a:rPr>
              <a:t>dbdirpaths</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ssd</a:t>
            </a:r>
            <a:r>
              <a:rPr lang="en-US" dirty="0" smtClean="0">
                <a:latin typeface="Courier New" panose="02070309020205020404" pitchFamily="49" charset="0"/>
                <a:cs typeface="Courier New" panose="02070309020205020404" pitchFamily="49" charset="0"/>
              </a:rPr>
              <a:t>/tsminst1/database/db01,/</a:t>
            </a:r>
            <a:r>
              <a:rPr lang="en-US" dirty="0" err="1" smtClean="0">
                <a:latin typeface="Courier New" panose="02070309020205020404" pitchFamily="49" charset="0"/>
                <a:cs typeface="Courier New" panose="02070309020205020404" pitchFamily="49" charset="0"/>
              </a:rPr>
              <a:t>ssd</a:t>
            </a:r>
            <a:r>
              <a:rPr lang="en-US" dirty="0" smtClean="0">
                <a:latin typeface="Courier New" panose="02070309020205020404" pitchFamily="49" charset="0"/>
                <a:cs typeface="Courier New" panose="02070309020205020404" pitchFamily="49" charset="0"/>
              </a:rPr>
              <a:t>/tsminst1/database/db02</a:t>
            </a:r>
            <a:br>
              <a:rPr lang="en-US" dirty="0" smtClean="0">
                <a:latin typeface="Courier New" panose="02070309020205020404" pitchFamily="49" charset="0"/>
                <a:cs typeface="Courier New" panose="02070309020205020404" pitchFamily="49" charset="0"/>
              </a:rPr>
            </a:br>
            <a:r>
              <a:rPr lang="en-US" dirty="0" err="1">
                <a:latin typeface="Courier New" panose="02070309020205020404" pitchFamily="49" charset="0"/>
                <a:cs typeface="Courier New" panose="02070309020205020404" pitchFamily="49" charset="0"/>
              </a:rPr>
              <a:t>actlogpath</a:t>
            </a: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ssd</a:t>
            </a:r>
            <a:r>
              <a:rPr lang="en-US" dirty="0">
                <a:latin typeface="Courier New" panose="02070309020205020404" pitchFamily="49" charset="0"/>
                <a:cs typeface="Courier New" panose="02070309020205020404" pitchFamily="49" charset="0"/>
              </a:rPr>
              <a:t>/tsminst1/database/</a:t>
            </a:r>
            <a:r>
              <a:rPr lang="en-US" dirty="0" err="1">
                <a:latin typeface="Courier New" panose="02070309020205020404" pitchFamily="49" charset="0"/>
                <a:cs typeface="Courier New" panose="02070309020205020404" pitchFamily="49" charset="0"/>
              </a:rPr>
              <a:t>alog</a:t>
            </a:r>
            <a:r>
              <a:rPr lang="en-US" dirty="0" smtClean="0">
                <a:latin typeface="Courier New" panose="02070309020205020404" pitchFamily="49" charset="0"/>
                <a:cs typeface="Courier New" panose="02070309020205020404" pitchFamily="49" charset="0"/>
              </a:rPr>
              <a:t/>
            </a:r>
            <a:br>
              <a:rPr lang="en-US" dirty="0" smtClean="0">
                <a:latin typeface="Courier New" panose="02070309020205020404" pitchFamily="49" charset="0"/>
                <a:cs typeface="Courier New" panose="02070309020205020404" pitchFamily="49" charset="0"/>
              </a:rPr>
            </a:br>
            <a:r>
              <a:rPr lang="en-US" dirty="0" err="1" smtClean="0">
                <a:latin typeface="Courier New" panose="02070309020205020404" pitchFamily="49" charset="0"/>
                <a:cs typeface="Courier New" panose="02070309020205020404" pitchFamily="49" charset="0"/>
              </a:rPr>
              <a:t>tsmstgpaths</a:t>
            </a:r>
            <a:r>
              <a:rPr lang="en-US" dirty="0" smtClean="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a:t>
            </a:r>
            <a:r>
              <a:rPr lang="en-US" dirty="0" smtClean="0">
                <a:latin typeface="Courier New" panose="02070309020205020404" pitchFamily="49" charset="0"/>
                <a:cs typeface="Courier New" panose="02070309020205020404" pitchFamily="49" charset="0"/>
              </a:rPr>
              <a:t>esstsm1/tsminst1/</a:t>
            </a:r>
            <a:r>
              <a:rPr lang="en-US" dirty="0" err="1" smtClean="0">
                <a:latin typeface="Courier New" panose="02070309020205020404" pitchFamily="49" charset="0"/>
                <a:cs typeface="Courier New" panose="02070309020205020404" pitchFamily="49" charset="0"/>
              </a:rPr>
              <a:t>deduppool</a:t>
            </a:r>
            <a:r>
              <a:rPr lang="en-US" dirty="0" smtClean="0">
                <a:latin typeface="Courier New" panose="02070309020205020404" pitchFamily="49" charset="0"/>
                <a:cs typeface="Courier New" panose="02070309020205020404" pitchFamily="49" charset="0"/>
              </a:rPr>
              <a:t/>
            </a:r>
            <a:br>
              <a:rPr lang="en-US" dirty="0" smtClean="0">
                <a:latin typeface="Courier New" panose="02070309020205020404" pitchFamily="49" charset="0"/>
                <a:cs typeface="Courier New" panose="02070309020205020404" pitchFamily="49" charset="0"/>
              </a:rPr>
            </a:br>
            <a:r>
              <a:rPr lang="en-US" dirty="0" err="1" smtClean="0">
                <a:latin typeface="Courier New" panose="02070309020205020404" pitchFamily="49" charset="0"/>
                <a:cs typeface="Courier New" panose="02070309020205020404" pitchFamily="49" charset="0"/>
              </a:rPr>
              <a:t>archlogpath</a:t>
            </a:r>
            <a:r>
              <a:rPr lang="en-US" dirty="0" smtClean="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a:t>
            </a:r>
            <a:r>
              <a:rPr lang="en-US" dirty="0" smtClean="0">
                <a:latin typeface="Courier New" panose="02070309020205020404" pitchFamily="49" charset="0"/>
                <a:cs typeface="Courier New" panose="02070309020205020404" pitchFamily="49" charset="0"/>
              </a:rPr>
              <a:t>esstsm1/tsminst1/database/</a:t>
            </a:r>
            <a:r>
              <a:rPr lang="en-US" dirty="0" err="1" smtClean="0">
                <a:latin typeface="Courier New" panose="02070309020205020404" pitchFamily="49" charset="0"/>
                <a:cs typeface="Courier New" panose="02070309020205020404" pitchFamily="49" charset="0"/>
              </a:rPr>
              <a:t>archlog</a:t>
            </a:r>
            <a:r>
              <a:rPr lang="en-US" dirty="0" smtClean="0">
                <a:latin typeface="Courier New" panose="02070309020205020404" pitchFamily="49" charset="0"/>
                <a:cs typeface="Courier New" panose="02070309020205020404" pitchFamily="49" charset="0"/>
              </a:rPr>
              <a:t/>
            </a:r>
            <a:br>
              <a:rPr lang="en-US" dirty="0" smtClean="0">
                <a:latin typeface="Courier New" panose="02070309020205020404" pitchFamily="49" charset="0"/>
                <a:cs typeface="Courier New" panose="02070309020205020404" pitchFamily="49" charset="0"/>
              </a:rPr>
            </a:br>
            <a:r>
              <a:rPr lang="en-US" dirty="0" err="1" smtClean="0">
                <a:latin typeface="Courier New" panose="02070309020205020404" pitchFamily="49" charset="0"/>
                <a:cs typeface="Courier New" panose="02070309020205020404" pitchFamily="49" charset="0"/>
              </a:rPr>
              <a:t>dbbackdirpaths</a:t>
            </a:r>
            <a:r>
              <a:rPr lang="en-US" dirty="0" smtClean="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a:t>
            </a:r>
            <a:r>
              <a:rPr lang="en-US" dirty="0" smtClean="0">
                <a:latin typeface="Courier New" panose="02070309020205020404" pitchFamily="49" charset="0"/>
                <a:cs typeface="Courier New" panose="02070309020205020404" pitchFamily="49" charset="0"/>
              </a:rPr>
              <a:t>esstsm1/tsminst1/</a:t>
            </a:r>
            <a:r>
              <a:rPr lang="en-US" dirty="0" err="1" smtClean="0">
                <a:latin typeface="Courier New" panose="02070309020205020404" pitchFamily="49" charset="0"/>
                <a:cs typeface="Courier New" panose="02070309020205020404" pitchFamily="49" charset="0"/>
              </a:rPr>
              <a:t>dbback</a:t>
            </a:r>
            <a:r>
              <a:rPr lang="en-US" dirty="0" smtClean="0">
                <a:latin typeface="Courier New" panose="02070309020205020404" pitchFamily="49" charset="0"/>
                <a:cs typeface="Courier New" panose="02070309020205020404" pitchFamily="49" charset="0"/>
              </a:rPr>
              <a:t/>
            </a:r>
            <a:br>
              <a:rPr lang="en-US" dirty="0" smtClean="0">
                <a:latin typeface="Courier New" panose="02070309020205020404" pitchFamily="49" charset="0"/>
                <a:cs typeface="Courier New" panose="02070309020205020404" pitchFamily="49" charset="0"/>
              </a:rPr>
            </a:br>
            <a:r>
              <a:rPr lang="en-US" dirty="0" err="1" smtClean="0">
                <a:latin typeface="Courier New" panose="02070309020205020404" pitchFamily="49" charset="0"/>
                <a:cs typeface="Courier New" panose="02070309020205020404" pitchFamily="49" charset="0"/>
              </a:rPr>
              <a:t>backupstarttime</a:t>
            </a:r>
            <a:r>
              <a:rPr lang="en-US" dirty="0" smtClean="0">
                <a:latin typeface="Courier New" panose="02070309020205020404" pitchFamily="49" charset="0"/>
                <a:cs typeface="Courier New" panose="02070309020205020404" pitchFamily="49" charset="0"/>
              </a:rPr>
              <a:t> 02:00</a:t>
            </a:r>
            <a:br>
              <a:rPr lang="en-US" dirty="0" smtClean="0">
                <a:latin typeface="Courier New" panose="02070309020205020404" pitchFamily="49" charset="0"/>
                <a:cs typeface="Courier New" panose="02070309020205020404" pitchFamily="49" charset="0"/>
              </a:rPr>
            </a:br>
            <a:r>
              <a:rPr lang="en-US" dirty="0" err="1" smtClean="0">
                <a:latin typeface="Courier New" panose="02070309020205020404" pitchFamily="49" charset="0"/>
                <a:cs typeface="Courier New" panose="02070309020205020404" pitchFamily="49" charset="0"/>
              </a:rPr>
              <a:t>tsmsysadminid</a:t>
            </a:r>
            <a:r>
              <a:rPr lang="en-US" dirty="0" smtClean="0">
                <a:latin typeface="Courier New" panose="02070309020205020404" pitchFamily="49" charset="0"/>
                <a:cs typeface="Courier New" panose="02070309020205020404" pitchFamily="49" charset="0"/>
              </a:rPr>
              <a:t>  admin</a:t>
            </a:r>
            <a:br>
              <a:rPr lang="en-US" dirty="0" smtClean="0">
                <a:latin typeface="Courier New" panose="02070309020205020404" pitchFamily="49" charset="0"/>
                <a:cs typeface="Courier New" panose="02070309020205020404" pitchFamily="49" charset="0"/>
              </a:rPr>
            </a:br>
            <a:r>
              <a:rPr lang="en-US" dirty="0" err="1" smtClean="0">
                <a:latin typeface="Courier New" panose="02070309020205020404" pitchFamily="49" charset="0"/>
                <a:cs typeface="Courier New" panose="02070309020205020404" pitchFamily="49" charset="0"/>
              </a:rPr>
              <a:t>tsmsysadminpw</a:t>
            </a:r>
            <a:r>
              <a:rPr lang="en-US" dirty="0" smtClean="0">
                <a:latin typeface="Courier New" panose="02070309020205020404" pitchFamily="49" charset="0"/>
                <a:cs typeface="Courier New" panose="02070309020205020404" pitchFamily="49" charset="0"/>
              </a:rPr>
              <a:t>  passw0rd</a:t>
            </a:r>
            <a:br>
              <a:rPr lang="en-US" dirty="0" smtClean="0">
                <a:latin typeface="Courier New" panose="02070309020205020404" pitchFamily="49" charset="0"/>
                <a:cs typeface="Courier New" panose="02070309020205020404" pitchFamily="49" charset="0"/>
              </a:rPr>
            </a:br>
            <a:r>
              <a:rPr lang="en-US" dirty="0" err="1" smtClean="0">
                <a:latin typeface="Courier New" panose="02070309020205020404" pitchFamily="49" charset="0"/>
                <a:cs typeface="Courier New" panose="02070309020205020404" pitchFamily="49" charset="0"/>
              </a:rPr>
              <a:t>tcpport</a:t>
            </a:r>
            <a:r>
              <a:rPr lang="en-US" dirty="0" smtClean="0">
                <a:latin typeface="Courier New" panose="02070309020205020404" pitchFamily="49" charset="0"/>
                <a:cs typeface="Courier New" panose="02070309020205020404" pitchFamily="49" charset="0"/>
              </a:rPr>
              <a:t>        1500</a:t>
            </a:r>
            <a:br>
              <a:rPr lang="en-US" dirty="0" smtClean="0">
                <a:latin typeface="Courier New" panose="02070309020205020404" pitchFamily="49" charset="0"/>
                <a:cs typeface="Courier New" panose="02070309020205020404" pitchFamily="49" charset="0"/>
              </a:rPr>
            </a:br>
            <a:r>
              <a:rPr lang="en-US" dirty="0" err="1" smtClean="0">
                <a:latin typeface="Courier New" panose="02070309020205020404" pitchFamily="49" charset="0"/>
                <a:cs typeface="Courier New" panose="02070309020205020404" pitchFamily="49" charset="0"/>
              </a:rPr>
              <a:t>servername</a:t>
            </a:r>
            <a:r>
              <a:rPr lang="en-US" dirty="0" smtClean="0">
                <a:latin typeface="Courier New" panose="02070309020205020404" pitchFamily="49" charset="0"/>
                <a:cs typeface="Courier New" panose="02070309020205020404" pitchFamily="49" charset="0"/>
              </a:rPr>
              <a:t>     CLIENT21</a:t>
            </a:r>
          </a:p>
          <a:p>
            <a:pPr marL="228600" indent="-228600">
              <a:buFont typeface="+mj-lt"/>
              <a:buAutoNum type="arabicPeriod" startAt="4"/>
            </a:pPr>
            <a:r>
              <a:rPr lang="en-US" dirty="0" smtClean="0"/>
              <a:t>Run the blueprint configuration script using the response file</a:t>
            </a:r>
            <a:br>
              <a:rPr lang="en-US" dirty="0" smtClean="0"/>
            </a:br>
            <a:r>
              <a:rPr lang="en-US" dirty="0" err="1" smtClean="0">
                <a:latin typeface="Courier New" panose="02070309020205020404" pitchFamily="49" charset="0"/>
                <a:cs typeface="Courier New" panose="02070309020205020404" pitchFamily="49" charset="0"/>
              </a:rPr>
              <a:t>perl</a:t>
            </a:r>
            <a:r>
              <a:rPr lang="en-US" dirty="0" smtClean="0">
                <a:latin typeface="Courier New" panose="02070309020205020404" pitchFamily="49" charset="0"/>
                <a:cs typeface="Courier New" panose="02070309020205020404" pitchFamily="49" charset="0"/>
              </a:rPr>
              <a:t> TSMserverconfig.pl responsefile_ess.txt</a:t>
            </a: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a:p>
            <a:pPr marL="228600" indent="-228600">
              <a:buFont typeface="+mj-lt"/>
              <a:buAutoNum type="arabicPeriod" startAt="4"/>
            </a:pPr>
            <a:r>
              <a:rPr lang="en-US" dirty="0" smtClean="0"/>
              <a:t>Run the blueprint configuration script</a:t>
            </a:r>
            <a:br>
              <a:rPr lang="en-US" dirty="0" smtClean="0"/>
            </a:br>
            <a:r>
              <a:rPr lang="en-US" dirty="0" err="1" smtClean="0"/>
              <a:t>perl</a:t>
            </a:r>
            <a:r>
              <a:rPr lang="en-US" dirty="0" smtClean="0"/>
              <a:t> TSMserverconfig.pl responsefile_ess.txt</a:t>
            </a:r>
            <a:endParaRPr lang="en-US" dirty="0"/>
          </a:p>
        </p:txBody>
      </p:sp>
      <p:sp>
        <p:nvSpPr>
          <p:cNvPr id="3" name="Slide Number Placeholder 2"/>
          <p:cNvSpPr>
            <a:spLocks noGrp="1"/>
          </p:cNvSpPr>
          <p:nvPr>
            <p:ph type="sldNum" sz="quarter" idx="10"/>
          </p:nvPr>
        </p:nvSpPr>
        <p:spPr/>
        <p:txBody>
          <a:bodyPr/>
          <a:lstStyle/>
          <a:p>
            <a:pPr>
              <a:defRPr/>
            </a:pPr>
            <a:fld id="{565D9BFC-BA2F-4B43-819E-7A2645BB21F4}" type="slidenum">
              <a:rPr lang="en-US" smtClean="0"/>
              <a:pPr>
                <a:defRPr/>
              </a:pPr>
              <a:t>24</a:t>
            </a:fld>
            <a:endParaRPr lang="en-US" dirty="0"/>
          </a:p>
        </p:txBody>
      </p:sp>
      <p:sp>
        <p:nvSpPr>
          <p:cNvPr id="4" name="Footer Placeholder 3"/>
          <p:cNvSpPr>
            <a:spLocks noGrp="1"/>
          </p:cNvSpPr>
          <p:nvPr>
            <p:ph type="ftr" sz="quarter" idx="11"/>
          </p:nvPr>
        </p:nvSpPr>
        <p:spPr/>
        <p:txBody>
          <a:bodyPr/>
          <a:lstStyle/>
          <a:p>
            <a:pPr>
              <a:defRPr/>
            </a:pPr>
            <a:r>
              <a:rPr lang="en-US" smtClean="0"/>
              <a:t>© Copyright IBM Corporation 2017</a:t>
            </a:r>
            <a:endParaRPr lang="en-US" dirty="0"/>
          </a:p>
        </p:txBody>
      </p:sp>
      <p:sp>
        <p:nvSpPr>
          <p:cNvPr id="5" name="Title 4"/>
          <p:cNvSpPr>
            <a:spLocks noGrp="1"/>
          </p:cNvSpPr>
          <p:nvPr>
            <p:ph type="title"/>
          </p:nvPr>
        </p:nvSpPr>
        <p:spPr/>
        <p:txBody>
          <a:bodyPr/>
          <a:lstStyle/>
          <a:p>
            <a:r>
              <a:rPr lang="en-US" dirty="0"/>
              <a:t>Protect + ESS configuration details (continued)</a:t>
            </a:r>
          </a:p>
        </p:txBody>
      </p:sp>
    </p:spTree>
    <p:extLst>
      <p:ext uri="{BB962C8B-B14F-4D97-AF65-F5344CB8AC3E}">
        <p14:creationId xmlns:p14="http://schemas.microsoft.com/office/powerpoint/2010/main" val="10148545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565D9BFC-BA2F-4B43-819E-7A2645BB21F4}" type="slidenum">
              <a:rPr lang="en-US" smtClean="0"/>
              <a:pPr>
                <a:defRPr/>
              </a:pPr>
              <a:t>25</a:t>
            </a:fld>
            <a:endParaRPr lang="en-US" dirty="0"/>
          </a:p>
        </p:txBody>
      </p:sp>
      <p:sp>
        <p:nvSpPr>
          <p:cNvPr id="4" name="Footer Placeholder 3"/>
          <p:cNvSpPr>
            <a:spLocks noGrp="1"/>
          </p:cNvSpPr>
          <p:nvPr>
            <p:ph type="ftr" sz="quarter" idx="11"/>
          </p:nvPr>
        </p:nvSpPr>
        <p:spPr/>
        <p:txBody>
          <a:bodyPr/>
          <a:lstStyle/>
          <a:p>
            <a:pPr>
              <a:defRPr/>
            </a:pPr>
            <a:r>
              <a:rPr lang="en-US" dirty="0"/>
              <a:t>© Copyright IBM Corporation 2017</a:t>
            </a:r>
          </a:p>
        </p:txBody>
      </p:sp>
      <p:sp>
        <p:nvSpPr>
          <p:cNvPr id="5" name="Title 4"/>
          <p:cNvSpPr>
            <a:spLocks noGrp="1"/>
          </p:cNvSpPr>
          <p:nvPr>
            <p:ph type="title"/>
          </p:nvPr>
        </p:nvSpPr>
        <p:spPr/>
        <p:txBody>
          <a:bodyPr/>
          <a:lstStyle/>
          <a:p>
            <a:r>
              <a:rPr lang="de-DE" dirty="0"/>
              <a:t>References</a:t>
            </a:r>
            <a:endParaRPr lang="en-US" dirty="0"/>
          </a:p>
        </p:txBody>
      </p:sp>
      <p:sp>
        <p:nvSpPr>
          <p:cNvPr id="6" name="Content Placeholder 1"/>
          <p:cNvSpPr>
            <a:spLocks noGrp="1"/>
          </p:cNvSpPr>
          <p:nvPr>
            <p:ph idx="1"/>
          </p:nvPr>
        </p:nvSpPr>
        <p:spPr>
          <a:xfrm>
            <a:off x="228600" y="973931"/>
            <a:ext cx="8458200" cy="3733800"/>
          </a:xfrm>
        </p:spPr>
        <p:txBody>
          <a:bodyPr/>
          <a:lstStyle/>
          <a:p>
            <a:pPr marL="0" indent="0">
              <a:buNone/>
            </a:pPr>
            <a:r>
              <a:rPr lang="de-DE" sz="800" dirty="0"/>
              <a:t>IBM Knowledge Center </a:t>
            </a:r>
          </a:p>
          <a:p>
            <a:pPr marL="0" indent="0">
              <a:buNone/>
            </a:pPr>
            <a:r>
              <a:rPr lang="de-DE" sz="800" dirty="0"/>
              <a:t>IBM Spectrum Scale: </a:t>
            </a:r>
            <a:r>
              <a:rPr lang="de-DE" sz="800" dirty="0">
                <a:hlinkClick r:id="rId2"/>
              </a:rPr>
              <a:t>http://www.ibm.com/support/knowledgecenter/STXKQY/ibmspectrumscale_welcome.html</a:t>
            </a:r>
            <a:endParaRPr lang="de-DE" sz="800" dirty="0">
              <a:hlinkClick r:id="rId3"/>
            </a:endParaRPr>
          </a:p>
          <a:p>
            <a:pPr marL="0" indent="0">
              <a:buNone/>
            </a:pPr>
            <a:r>
              <a:rPr lang="de-DE" sz="800" dirty="0"/>
              <a:t>IBM Spectrum Protect: </a:t>
            </a:r>
            <a:r>
              <a:rPr lang="de-DE" sz="800" dirty="0">
                <a:hlinkClick r:id="rId4"/>
              </a:rPr>
              <a:t>http://www.ibm.com/support/knowledgecenter/SSGSG7/landing/welcome_ssgsg7.html</a:t>
            </a:r>
            <a:endParaRPr lang="de-DE" sz="800" dirty="0"/>
          </a:p>
          <a:p>
            <a:pPr marL="0" indent="0">
              <a:buNone/>
            </a:pPr>
            <a:endParaRPr lang="de-DE" sz="800" dirty="0"/>
          </a:p>
          <a:p>
            <a:pPr marL="0" indent="0">
              <a:buNone/>
            </a:pPr>
            <a:r>
              <a:rPr lang="de-DE" sz="800" dirty="0"/>
              <a:t>IBM Spectrum Protect </a:t>
            </a:r>
            <a:r>
              <a:rPr lang="de-DE" sz="800" dirty="0" smtClean="0"/>
              <a:t>blueprints</a:t>
            </a:r>
            <a:endParaRPr lang="de-DE" sz="800" dirty="0"/>
          </a:p>
          <a:p>
            <a:pPr marL="0" indent="0">
              <a:buNone/>
            </a:pPr>
            <a:r>
              <a:rPr lang="de-DE" sz="800" dirty="0">
                <a:hlinkClick r:id="rId5"/>
              </a:rPr>
              <a:t>http://</a:t>
            </a:r>
            <a:r>
              <a:rPr lang="de-DE" sz="800" dirty="0" smtClean="0">
                <a:hlinkClick r:id="rId5"/>
              </a:rPr>
              <a:t>ibm.biz/IBMSpectrumProtectBlueprints</a:t>
            </a:r>
            <a:endParaRPr lang="de-DE" sz="800" dirty="0" smtClean="0"/>
          </a:p>
          <a:p>
            <a:pPr marL="0" indent="0">
              <a:buNone/>
            </a:pPr>
            <a:endParaRPr lang="de-DE" sz="800" dirty="0"/>
          </a:p>
          <a:p>
            <a:pPr marL="0" indent="0">
              <a:buNone/>
            </a:pPr>
            <a:r>
              <a:rPr lang="de-DE" sz="800" dirty="0"/>
              <a:t>Petascale Data Protection</a:t>
            </a:r>
          </a:p>
          <a:p>
            <a:pPr marL="0" indent="0">
              <a:buNone/>
            </a:pPr>
            <a:r>
              <a:rPr lang="de-DE" sz="800" dirty="0">
                <a:hlinkClick r:id="rId6"/>
              </a:rPr>
              <a:t>https://www.ibm.com/developerworks/community/wikis/home?lang=en#!/wiki/Tivoli%20Storage%20Manager/page/Petascale%20Data%20Protection</a:t>
            </a:r>
            <a:endParaRPr lang="de-DE" sz="800" dirty="0"/>
          </a:p>
          <a:p>
            <a:pPr marL="0" indent="0">
              <a:buNone/>
            </a:pPr>
            <a:endParaRPr lang="de-DE" sz="800" dirty="0"/>
          </a:p>
          <a:p>
            <a:pPr marL="0" indent="0">
              <a:buNone/>
            </a:pPr>
            <a:r>
              <a:rPr lang="de-DE" sz="800" dirty="0"/>
              <a:t>Overview on Spectrum Protect – Spectrum Scale Integration</a:t>
            </a:r>
          </a:p>
          <a:p>
            <a:pPr marL="0" indent="0">
              <a:buNone/>
            </a:pPr>
            <a:r>
              <a:rPr lang="de-DE" sz="800" dirty="0">
                <a:hlinkClick r:id="rId7"/>
              </a:rPr>
              <a:t>https://www.ibm.com/developerworks/community/wikis/home/wiki/Tivoli%20Storage%20Manager/page/Integrating%20IBM%20Tivoli%20Storage%20Manager%20with%20IBM%20Elastic%20Storage</a:t>
            </a:r>
            <a:endParaRPr lang="de-DE" sz="800" dirty="0"/>
          </a:p>
          <a:p>
            <a:pPr marL="0" indent="0">
              <a:buNone/>
            </a:pPr>
            <a:endParaRPr lang="de-DE" sz="800" dirty="0"/>
          </a:p>
          <a:p>
            <a:pPr marL="0" indent="0">
              <a:buNone/>
            </a:pPr>
            <a:r>
              <a:rPr lang="de-DE" sz="800" dirty="0"/>
              <a:t>Configuration of Spectrum Protect for Spectrum Scale AFM</a:t>
            </a:r>
          </a:p>
          <a:p>
            <a:pPr marL="0" indent="0">
              <a:buNone/>
            </a:pPr>
            <a:r>
              <a:rPr lang="de-DE" sz="800" dirty="0">
                <a:hlinkClick r:id="rId8"/>
              </a:rPr>
              <a:t>https://www.ibm.com/developerworks/community/wikis/home/wiki/Tivoli%20Storage%20Manager/page/Configuring%20IBM%20Spectrum%20Scale%20Active%20File%20Management</a:t>
            </a:r>
            <a:endParaRPr lang="de-DE" sz="800" dirty="0"/>
          </a:p>
          <a:p>
            <a:pPr marL="0" indent="0">
              <a:buNone/>
            </a:pPr>
            <a:endParaRPr lang="de-DE" sz="800" dirty="0"/>
          </a:p>
          <a:p>
            <a:pPr marL="0" indent="0">
              <a:buNone/>
            </a:pPr>
            <a:r>
              <a:rPr lang="de-DE" sz="800" dirty="0"/>
              <a:t>Spectrum Protect for Space Manangement whitepaper</a:t>
            </a:r>
          </a:p>
          <a:p>
            <a:pPr marL="0" indent="0">
              <a:buNone/>
            </a:pPr>
            <a:r>
              <a:rPr lang="de-DE" sz="800" dirty="0"/>
              <a:t>Setup policy driven threshold migration: </a:t>
            </a:r>
            <a:r>
              <a:rPr lang="de-DE" sz="800" dirty="0">
                <a:hlinkClick r:id="rId9"/>
              </a:rPr>
              <a:t>http://www.ibm.com/support/docview.wss?uid=swg27018848</a:t>
            </a:r>
            <a:endParaRPr lang="de-DE" sz="800" dirty="0"/>
          </a:p>
          <a:p>
            <a:pPr marL="0" indent="0">
              <a:buNone/>
            </a:pPr>
            <a:r>
              <a:rPr lang="de-DE" sz="800" dirty="0"/>
              <a:t>Setup cross platform cluster: </a:t>
            </a:r>
            <a:r>
              <a:rPr lang="de-DE" sz="800" dirty="0">
                <a:hlinkClick r:id="rId10"/>
              </a:rPr>
              <a:t>http://www.ibm.com/support/docview.wss?uid=swg27028178</a:t>
            </a:r>
            <a:endParaRPr lang="de-DE" sz="800" dirty="0"/>
          </a:p>
          <a:p>
            <a:pPr marL="0" indent="0">
              <a:buNone/>
            </a:pPr>
            <a:endParaRPr lang="de-DE" sz="1000" dirty="0"/>
          </a:p>
          <a:p>
            <a:pPr marL="0" indent="0">
              <a:buNone/>
            </a:pPr>
            <a:r>
              <a:rPr lang="de-DE" sz="800" dirty="0"/>
              <a:t>YouTube</a:t>
            </a:r>
          </a:p>
          <a:p>
            <a:pPr marL="0" indent="0">
              <a:buNone/>
            </a:pPr>
            <a:r>
              <a:rPr lang="en-US" sz="800" dirty="0"/>
              <a:t>IBM Spectrum Protect - mmbackup general functions </a:t>
            </a:r>
            <a:r>
              <a:rPr lang="de-DE" sz="800" dirty="0">
                <a:hlinkClick r:id="rId11"/>
              </a:rPr>
              <a:t>https://youtu.be/3PMO4Sdegs0</a:t>
            </a:r>
            <a:endParaRPr lang="de-DE" sz="800" dirty="0"/>
          </a:p>
          <a:p>
            <a:pPr marL="0" indent="0">
              <a:buNone/>
            </a:pPr>
            <a:r>
              <a:rPr lang="en-US" sz="800" dirty="0"/>
              <a:t>IBM Spectrum Protect - mmbackup tweaks for max performance </a:t>
            </a:r>
            <a:r>
              <a:rPr lang="de-DE" sz="800" dirty="0">
                <a:hlinkClick r:id="rId12"/>
              </a:rPr>
              <a:t>https://youtu.be/sg4FrZHi99Y</a:t>
            </a:r>
            <a:endParaRPr lang="de-DE" sz="800" dirty="0"/>
          </a:p>
          <a:p>
            <a:pPr marL="0" indent="0">
              <a:buNone/>
            </a:pPr>
            <a:r>
              <a:rPr lang="en-US" sz="800" dirty="0"/>
              <a:t>IBM Spectrum Protect using Scale for </a:t>
            </a:r>
            <a:r>
              <a:rPr lang="en-US" sz="800" dirty="0" err="1"/>
              <a:t>db</a:t>
            </a:r>
            <a:r>
              <a:rPr lang="en-US" sz="800" dirty="0"/>
              <a:t>, logs &amp; storage pools </a:t>
            </a:r>
            <a:r>
              <a:rPr lang="de-DE" sz="800" dirty="0">
                <a:hlinkClick r:id="rId13"/>
              </a:rPr>
              <a:t>https://youtu.be/vIobC2MDIlE</a:t>
            </a:r>
            <a:endParaRPr lang="de-DE" sz="800" dirty="0"/>
          </a:p>
          <a:p>
            <a:pPr marL="0" indent="0">
              <a:buNone/>
            </a:pPr>
            <a:endParaRPr lang="de-DE" sz="1000" dirty="0"/>
          </a:p>
        </p:txBody>
      </p:sp>
    </p:spTree>
    <p:extLst>
      <p:ext uri="{BB962C8B-B14F-4D97-AF65-F5344CB8AC3E}">
        <p14:creationId xmlns:p14="http://schemas.microsoft.com/office/powerpoint/2010/main" val="8500694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Thank you</a:t>
            </a:r>
          </a:p>
        </p:txBody>
      </p:sp>
      <p:sp>
        <p:nvSpPr>
          <p:cNvPr id="2" name="Slide Number Placeholder 1"/>
          <p:cNvSpPr>
            <a:spLocks noGrp="1"/>
          </p:cNvSpPr>
          <p:nvPr>
            <p:ph type="sldNum" sz="quarter" idx="10"/>
          </p:nvPr>
        </p:nvSpPr>
        <p:spPr/>
        <p:txBody>
          <a:bodyPr/>
          <a:lstStyle/>
          <a:p>
            <a:pPr>
              <a:defRPr/>
            </a:pPr>
            <a:fld id="{B0667BF0-6048-A34A-AD44-5CECBF4DB805}" type="slidenum">
              <a:rPr lang="en-US" smtClean="0"/>
              <a:pPr>
                <a:defRPr/>
              </a:pPr>
              <a:t>26</a:t>
            </a:fld>
            <a:endParaRPr lang="en-US" dirty="0"/>
          </a:p>
        </p:txBody>
      </p:sp>
      <p:sp>
        <p:nvSpPr>
          <p:cNvPr id="3" name="Footer Placeholder 2"/>
          <p:cNvSpPr>
            <a:spLocks noGrp="1"/>
          </p:cNvSpPr>
          <p:nvPr>
            <p:ph type="ftr" sz="quarter" idx="11"/>
          </p:nvPr>
        </p:nvSpPr>
        <p:spPr/>
        <p:txBody>
          <a:bodyPr/>
          <a:lstStyle/>
          <a:p>
            <a:pPr>
              <a:defRPr/>
            </a:pPr>
            <a:r>
              <a:rPr lang="en-US" dirty="0"/>
              <a:t>© Copyright IBM Corporation 2017</a:t>
            </a:r>
          </a:p>
        </p:txBody>
      </p:sp>
    </p:spTree>
    <p:extLst>
      <p:ext uri="{BB962C8B-B14F-4D97-AF65-F5344CB8AC3E}">
        <p14:creationId xmlns:p14="http://schemas.microsoft.com/office/powerpoint/2010/main" val="3463688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2"/>
          </p:nvPr>
        </p:nvSpPr>
        <p:spPr>
          <a:xfrm>
            <a:off x="228600" y="1201738"/>
            <a:ext cx="8458200" cy="2362993"/>
          </a:xfrm>
        </p:spPr>
        <p:txBody>
          <a:bodyPr/>
          <a:lstStyle/>
          <a:p>
            <a:r>
              <a:rPr lang="en-US" altLang="en-US" sz="1400" dirty="0">
                <a:solidFill>
                  <a:schemeClr val="tx1"/>
                </a:solidFill>
              </a:rPr>
              <a:t>IBM’s statements regarding its plans, directions, and intent are subject to change or withdrawal without notice at IBM’s sole discretion.  </a:t>
            </a:r>
            <a:r>
              <a:rPr lang="en-US" altLang="en-US" sz="1400" b="1" dirty="0">
                <a:solidFill>
                  <a:schemeClr val="tx1"/>
                </a:solidFill>
              </a:rPr>
              <a:t> </a:t>
            </a:r>
          </a:p>
          <a:p>
            <a:r>
              <a:rPr lang="en-US" altLang="en-US" sz="1400" dirty="0">
                <a:solidFill>
                  <a:schemeClr val="tx1"/>
                </a:solidFill>
              </a:rPr>
              <a:t>Information regarding potential future products is intended to outline our general product direction and it should not be relied on in making a purchasing decision. </a:t>
            </a:r>
          </a:p>
          <a:p>
            <a:r>
              <a:rPr lang="en-US" altLang="en-US" sz="1400" dirty="0">
                <a:solidFill>
                  <a:schemeClr val="tx1"/>
                </a:solidFill>
              </a:rPr>
              <a:t>The information mentioned regarding potential future products is not a commitment, promise, or legal obligation to deliver any material, code or functionality. </a:t>
            </a:r>
          </a:p>
          <a:p>
            <a:r>
              <a:rPr lang="en-US" altLang="en-US" sz="1400" dirty="0">
                <a:solidFill>
                  <a:schemeClr val="tx1"/>
                </a:solidFill>
              </a:rPr>
              <a:t>Information about potential future products may not be incorporated into any contract. </a:t>
            </a:r>
          </a:p>
          <a:p>
            <a:r>
              <a:rPr lang="en-US" altLang="en-US" sz="1400" dirty="0">
                <a:solidFill>
                  <a:schemeClr val="tx1"/>
                </a:solidFill>
              </a:rPr>
              <a:t>The development, release, and timing of any future features or functionality described for our products remains at our sole discretion.</a:t>
            </a:r>
          </a:p>
          <a:p>
            <a:endParaRPr lang="en-US" sz="1400" dirty="0">
              <a:solidFill>
                <a:schemeClr val="accent1"/>
              </a:solidFill>
            </a:endParaRPr>
          </a:p>
        </p:txBody>
      </p:sp>
      <p:sp>
        <p:nvSpPr>
          <p:cNvPr id="5" name="Slide Number Placeholder 4"/>
          <p:cNvSpPr>
            <a:spLocks noGrp="1"/>
          </p:cNvSpPr>
          <p:nvPr>
            <p:ph type="sldNum" sz="quarter" idx="14"/>
          </p:nvPr>
        </p:nvSpPr>
        <p:spPr/>
        <p:txBody>
          <a:bodyPr/>
          <a:lstStyle/>
          <a:p>
            <a:pPr>
              <a:defRPr/>
            </a:pPr>
            <a:fld id="{90DA2016-6BDF-5743-BFE5-D6D313656C75}" type="slidenum">
              <a:rPr lang="en-US" smtClean="0"/>
              <a:pPr>
                <a:defRPr/>
              </a:pPr>
              <a:t>3</a:t>
            </a:fld>
            <a:endParaRPr lang="en-US" dirty="0"/>
          </a:p>
        </p:txBody>
      </p:sp>
      <p:sp>
        <p:nvSpPr>
          <p:cNvPr id="6" name="Footer Placeholder 5"/>
          <p:cNvSpPr>
            <a:spLocks noGrp="1"/>
          </p:cNvSpPr>
          <p:nvPr>
            <p:ph type="ftr" sz="quarter" idx="15"/>
          </p:nvPr>
        </p:nvSpPr>
        <p:spPr/>
        <p:txBody>
          <a:bodyPr/>
          <a:lstStyle/>
          <a:p>
            <a:pPr>
              <a:defRPr/>
            </a:pPr>
            <a:r>
              <a:rPr lang="en-US" dirty="0"/>
              <a:t>© Copyright IBM Corporation 2017</a:t>
            </a:r>
          </a:p>
        </p:txBody>
      </p:sp>
    </p:spTree>
    <p:extLst>
      <p:ext uri="{BB962C8B-B14F-4D97-AF65-F5344CB8AC3E}">
        <p14:creationId xmlns:p14="http://schemas.microsoft.com/office/powerpoint/2010/main" val="2987340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050131"/>
            <a:ext cx="6934200" cy="3276600"/>
          </a:xfrm>
        </p:spPr>
        <p:txBody>
          <a:bodyPr/>
          <a:lstStyle/>
          <a:p>
            <a:pPr eaLnBrk="1" hangingPunct="1">
              <a:defRPr/>
            </a:pPr>
            <a:r>
              <a:rPr lang="de-DE" sz="1600" dirty="0" smtClean="0">
                <a:solidFill>
                  <a:schemeClr val="tx2">
                    <a:lumMod val="85000"/>
                    <a:lumOff val="15000"/>
                  </a:schemeClr>
                </a:solidFill>
              </a:rPr>
              <a:t>Overview of solutions combining IBM Spectrum Scale™ and IBM </a:t>
            </a:r>
            <a:r>
              <a:rPr lang="de-DE" sz="1600" dirty="0">
                <a:solidFill>
                  <a:schemeClr val="tx2">
                    <a:lumMod val="85000"/>
                    <a:lumOff val="15000"/>
                  </a:schemeClr>
                </a:solidFill>
              </a:rPr>
              <a:t>Spectrum Protect ™</a:t>
            </a:r>
            <a:endParaRPr lang="de-DE" sz="1600" dirty="0" smtClean="0">
              <a:solidFill>
                <a:schemeClr val="tx2">
                  <a:lumMod val="85000"/>
                  <a:lumOff val="15000"/>
                </a:schemeClr>
              </a:solidFill>
            </a:endParaRPr>
          </a:p>
          <a:p>
            <a:pPr eaLnBrk="1" hangingPunct="1">
              <a:defRPr/>
            </a:pPr>
            <a:r>
              <a:rPr lang="de-DE" sz="1600" dirty="0" smtClean="0">
                <a:solidFill>
                  <a:schemeClr val="tx2">
                    <a:lumMod val="85000"/>
                    <a:lumOff val="15000"/>
                  </a:schemeClr>
                </a:solidFill>
              </a:rPr>
              <a:t>Using IBM Spectrum Protect to protect data in IBM Spectrum Scale</a:t>
            </a:r>
          </a:p>
          <a:p>
            <a:pPr eaLnBrk="1" hangingPunct="1">
              <a:defRPr/>
            </a:pPr>
            <a:r>
              <a:rPr lang="de-DE" sz="1600" dirty="0" smtClean="0">
                <a:solidFill>
                  <a:schemeClr val="tx2">
                    <a:lumMod val="85000"/>
                    <a:lumOff val="15000"/>
                  </a:schemeClr>
                </a:solidFill>
              </a:rPr>
              <a:t>Using </a:t>
            </a:r>
            <a:r>
              <a:rPr lang="de-DE" sz="1600" dirty="0" smtClean="0">
                <a:solidFill>
                  <a:schemeClr val="tx2">
                    <a:lumMod val="85000"/>
                    <a:lumOff val="15000"/>
                  </a:schemeClr>
                </a:solidFill>
              </a:rPr>
              <a:t>IBM Spectrum </a:t>
            </a:r>
            <a:r>
              <a:rPr lang="de-DE" sz="1600" dirty="0" smtClean="0">
                <a:solidFill>
                  <a:schemeClr val="tx2">
                    <a:lumMod val="85000"/>
                    <a:lumOff val="15000"/>
                  </a:schemeClr>
                </a:solidFill>
              </a:rPr>
              <a:t>Scale as Storage for IBM Spectrum Protect</a:t>
            </a:r>
            <a:endParaRPr lang="de-DE" sz="1600" dirty="0" smtClean="0">
              <a:solidFill>
                <a:schemeClr val="tx2">
                  <a:lumMod val="85000"/>
                  <a:lumOff val="15000"/>
                </a:schemeClr>
              </a:solidFill>
            </a:endParaRPr>
          </a:p>
          <a:p>
            <a:pPr lvl="1" eaLnBrk="1" hangingPunct="1">
              <a:defRPr/>
            </a:pPr>
            <a:r>
              <a:rPr lang="de-DE" sz="1600" dirty="0" smtClean="0">
                <a:solidFill>
                  <a:schemeClr val="tx2">
                    <a:lumMod val="85000"/>
                    <a:lumOff val="15000"/>
                  </a:schemeClr>
                </a:solidFill>
              </a:rPr>
              <a:t>Blueprints for disk-based data protection solutions</a:t>
            </a:r>
          </a:p>
          <a:p>
            <a:pPr lvl="1" eaLnBrk="1" hangingPunct="1">
              <a:defRPr/>
            </a:pPr>
            <a:r>
              <a:rPr lang="de-DE" sz="1600" dirty="0" smtClean="0">
                <a:solidFill>
                  <a:schemeClr val="tx2">
                    <a:lumMod val="85000"/>
                    <a:lumOff val="15000"/>
                  </a:schemeClr>
                </a:solidFill>
              </a:rPr>
              <a:t>The IBM Elastic Storage Server blueprint</a:t>
            </a:r>
            <a:endParaRPr lang="de-DE" sz="1600" dirty="0">
              <a:solidFill>
                <a:schemeClr val="tx2">
                  <a:lumMod val="85000"/>
                  <a:lumOff val="15000"/>
                </a:schemeClr>
              </a:solidFill>
            </a:endParaRPr>
          </a:p>
          <a:p>
            <a:pPr eaLnBrk="1" hangingPunct="1">
              <a:defRPr/>
            </a:pPr>
            <a:endParaRPr lang="en-US" sz="1600" dirty="0">
              <a:solidFill>
                <a:schemeClr val="tx2">
                  <a:lumMod val="85000"/>
                  <a:lumOff val="15000"/>
                </a:schemeClr>
              </a:solidFill>
            </a:endParaRPr>
          </a:p>
        </p:txBody>
      </p:sp>
      <p:sp>
        <p:nvSpPr>
          <p:cNvPr id="3" name="Title 2"/>
          <p:cNvSpPr>
            <a:spLocks noGrp="1"/>
          </p:cNvSpPr>
          <p:nvPr>
            <p:ph type="title"/>
          </p:nvPr>
        </p:nvSpPr>
        <p:spPr>
          <a:xfrm>
            <a:off x="228600" y="516731"/>
            <a:ext cx="8229600" cy="320675"/>
          </a:xfrm>
        </p:spPr>
        <p:txBody>
          <a:bodyPr/>
          <a:lstStyle/>
          <a:p>
            <a:pPr>
              <a:defRPr/>
            </a:pPr>
            <a:r>
              <a:rPr lang="en-US" dirty="0"/>
              <a:t>Agenda</a:t>
            </a:r>
          </a:p>
        </p:txBody>
      </p:sp>
      <p:sp>
        <p:nvSpPr>
          <p:cNvPr id="5" name="Slide Number Placeholder 4"/>
          <p:cNvSpPr>
            <a:spLocks noGrp="1"/>
          </p:cNvSpPr>
          <p:nvPr>
            <p:ph type="sldNum" sz="quarter" idx="10"/>
          </p:nvPr>
        </p:nvSpPr>
        <p:spPr/>
        <p:txBody>
          <a:bodyPr/>
          <a:lstStyle/>
          <a:p>
            <a:pPr>
              <a:defRPr/>
            </a:pPr>
            <a:fld id="{7374E6E7-F8EC-2444-A62D-328AFEB1240E}" type="slidenum">
              <a:rPr lang="en-US" smtClean="0"/>
              <a:pPr>
                <a:defRPr/>
              </a:pPr>
              <a:t>4</a:t>
            </a:fld>
            <a:endParaRPr lang="en-US" dirty="0"/>
          </a:p>
        </p:txBody>
      </p:sp>
      <p:sp>
        <p:nvSpPr>
          <p:cNvPr id="4" name="Footer Placeholder 3"/>
          <p:cNvSpPr>
            <a:spLocks noGrp="1"/>
          </p:cNvSpPr>
          <p:nvPr>
            <p:ph type="ftr" sz="quarter" idx="11"/>
          </p:nvPr>
        </p:nvSpPr>
        <p:spPr/>
        <p:txBody>
          <a:bodyPr/>
          <a:lstStyle/>
          <a:p>
            <a:pPr>
              <a:defRPr/>
            </a:pPr>
            <a:r>
              <a:rPr lang="en-US" dirty="0"/>
              <a:t>© Copyright IBM Corporation 2017</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565D9BFC-BA2F-4B43-819E-7A2645BB21F4}" type="slidenum">
              <a:rPr lang="en-US" smtClean="0"/>
              <a:pPr>
                <a:defRPr/>
              </a:pPr>
              <a:t>5</a:t>
            </a:fld>
            <a:endParaRPr lang="en-US" dirty="0"/>
          </a:p>
        </p:txBody>
      </p:sp>
      <p:sp>
        <p:nvSpPr>
          <p:cNvPr id="4" name="Footer Placeholder 3"/>
          <p:cNvSpPr>
            <a:spLocks noGrp="1"/>
          </p:cNvSpPr>
          <p:nvPr>
            <p:ph type="ftr" sz="quarter" idx="11"/>
          </p:nvPr>
        </p:nvSpPr>
        <p:spPr/>
        <p:txBody>
          <a:bodyPr/>
          <a:lstStyle/>
          <a:p>
            <a:pPr>
              <a:defRPr/>
            </a:pPr>
            <a:r>
              <a:rPr lang="en-US" smtClean="0"/>
              <a:t>© Copyright IBM Corporation 2015</a:t>
            </a:r>
            <a:endParaRPr lang="en-US" dirty="0"/>
          </a:p>
        </p:txBody>
      </p:sp>
      <p:sp>
        <p:nvSpPr>
          <p:cNvPr id="5" name="Title 4"/>
          <p:cNvSpPr>
            <a:spLocks noGrp="1"/>
          </p:cNvSpPr>
          <p:nvPr>
            <p:ph type="title"/>
          </p:nvPr>
        </p:nvSpPr>
        <p:spPr>
          <a:xfrm>
            <a:off x="228600" y="411321"/>
            <a:ext cx="7924800" cy="534035"/>
          </a:xfrm>
        </p:spPr>
        <p:txBody>
          <a:bodyPr/>
          <a:lstStyle/>
          <a:p>
            <a:r>
              <a:rPr lang="en-US" sz="1200" dirty="0"/>
              <a:t>IBM Spectrum Protect™ – </a:t>
            </a:r>
            <a:r>
              <a:rPr lang="en-US" sz="1200" dirty="0" smtClean="0"/>
              <a:t>(formerly IBM </a:t>
            </a:r>
            <a:r>
              <a:rPr lang="en-US" sz="1200" dirty="0"/>
              <a:t>Tivoli® Storage </a:t>
            </a:r>
            <a:r>
              <a:rPr lang="en-US" sz="1200" dirty="0" smtClean="0"/>
              <a:t>Manager)</a:t>
            </a:r>
            <a:r>
              <a:rPr lang="en-US" altLang="en-US" sz="1200" dirty="0"/>
              <a:t/>
            </a:r>
            <a:br>
              <a:rPr lang="en-US" altLang="en-US" sz="1200" dirty="0"/>
            </a:br>
            <a:r>
              <a:rPr lang="en-US" altLang="en-US" sz="1200" i="1" dirty="0"/>
              <a:t>Comprehensive backup and recovery suite for physical, virtual and cloud </a:t>
            </a:r>
            <a:r>
              <a:rPr lang="en-US" altLang="en-US" sz="1200" i="1" dirty="0" smtClean="0"/>
              <a:t>environments</a:t>
            </a:r>
            <a:endParaRPr lang="en-US" dirty="0"/>
          </a:p>
        </p:txBody>
      </p:sp>
      <p:pic>
        <p:nvPicPr>
          <p:cNvPr id="6" name="Picture 5"/>
          <p:cNvPicPr>
            <a:picLocks noChangeAspect="1"/>
          </p:cNvPicPr>
          <p:nvPr/>
        </p:nvPicPr>
        <p:blipFill>
          <a:blip r:embed="rId3"/>
          <a:stretch>
            <a:fillRect/>
          </a:stretch>
        </p:blipFill>
        <p:spPr>
          <a:xfrm>
            <a:off x="500063" y="1044069"/>
            <a:ext cx="6891338" cy="3739861"/>
          </a:xfrm>
          <a:prstGeom prst="rect">
            <a:avLst/>
          </a:prstGeom>
        </p:spPr>
      </p:pic>
    </p:spTree>
    <p:extLst>
      <p:ext uri="{BB962C8B-B14F-4D97-AF65-F5344CB8AC3E}">
        <p14:creationId xmlns:p14="http://schemas.microsoft.com/office/powerpoint/2010/main" val="3532971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Spectrum Protect / Spectrum Scale Integration Overview</a:t>
            </a:r>
            <a:endParaRPr lang="en-US" dirty="0"/>
          </a:p>
        </p:txBody>
      </p:sp>
      <p:sp>
        <p:nvSpPr>
          <p:cNvPr id="5" name="Slide Number Placeholder 4"/>
          <p:cNvSpPr>
            <a:spLocks noGrp="1"/>
          </p:cNvSpPr>
          <p:nvPr>
            <p:ph type="sldNum" sz="quarter" idx="14"/>
          </p:nvPr>
        </p:nvSpPr>
        <p:spPr/>
        <p:txBody>
          <a:bodyPr/>
          <a:lstStyle/>
          <a:p>
            <a:pPr>
              <a:defRPr/>
            </a:pPr>
            <a:fld id="{90DA2016-6BDF-5743-BFE5-D6D313656C75}" type="slidenum">
              <a:rPr lang="en-US" smtClean="0"/>
              <a:pPr>
                <a:defRPr/>
              </a:pPr>
              <a:t>6</a:t>
            </a:fld>
            <a:endParaRPr lang="en-US" dirty="0"/>
          </a:p>
        </p:txBody>
      </p:sp>
      <p:sp>
        <p:nvSpPr>
          <p:cNvPr id="6" name="Footer Placeholder 5"/>
          <p:cNvSpPr>
            <a:spLocks noGrp="1"/>
          </p:cNvSpPr>
          <p:nvPr>
            <p:ph type="ftr" sz="quarter" idx="15"/>
          </p:nvPr>
        </p:nvSpPr>
        <p:spPr/>
        <p:txBody>
          <a:bodyPr/>
          <a:lstStyle/>
          <a:p>
            <a:pPr>
              <a:defRPr/>
            </a:pPr>
            <a:r>
              <a:rPr lang="en-US" dirty="0"/>
              <a:t>© Copyright IBM Corporation 2017</a:t>
            </a:r>
          </a:p>
        </p:txBody>
      </p:sp>
      <p:sp>
        <p:nvSpPr>
          <p:cNvPr id="7" name="Rectangle 6"/>
          <p:cNvSpPr/>
          <p:nvPr/>
        </p:nvSpPr>
        <p:spPr>
          <a:xfrm>
            <a:off x="4517761" y="1709302"/>
            <a:ext cx="949809" cy="1430073"/>
          </a:xfrm>
          <a:prstGeom prst="rect">
            <a:avLst/>
          </a:prstGeom>
          <a:ln w="127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051" dirty="0">
              <a:solidFill>
                <a:srgbClr val="1A1718"/>
              </a:solidFill>
            </a:endParaRPr>
          </a:p>
        </p:txBody>
      </p:sp>
      <p:pic>
        <p:nvPicPr>
          <p:cNvPr id="8" name="Picture 9" descr="C:\Users\IBM_ADMIN\Pictures\Icons\Spectrum Protect Symbols\128_TSMServers.png"/>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54853" y="1684445"/>
            <a:ext cx="675625" cy="6756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C:\Users\IBM_ADMIN\Pictures\Icons\Spectrum Protect Symbols\128_StorageDevices.png"/>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54853" y="2178776"/>
            <a:ext cx="675625" cy="67562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515612" y="2829099"/>
            <a:ext cx="954107" cy="323422"/>
          </a:xfrm>
          <a:prstGeom prst="rect">
            <a:avLst/>
          </a:prstGeom>
          <a:noFill/>
        </p:spPr>
        <p:txBody>
          <a:bodyPr wrap="none" rtlCol="0">
            <a:spAutoFit/>
          </a:bodyPr>
          <a:lstStyle/>
          <a:p>
            <a:pPr algn="ctr"/>
            <a:r>
              <a:rPr lang="de-DE" sz="751" dirty="0">
                <a:solidFill>
                  <a:srgbClr val="3362B0"/>
                </a:solidFill>
                <a:latin typeface="Arial" panose="020B0604020202020204" pitchFamily="34" charset="0"/>
                <a:ea typeface="MS PGothic" panose="020B0600070205080204" pitchFamily="34" charset="-128"/>
                <a:cs typeface="Arial" panose="020B0604020202020204" pitchFamily="34" charset="0"/>
              </a:rPr>
              <a:t>Spectrum Protect </a:t>
            </a:r>
          </a:p>
          <a:p>
            <a:pPr algn="ctr"/>
            <a:r>
              <a:rPr lang="de-DE" sz="751" dirty="0">
                <a:solidFill>
                  <a:srgbClr val="3362B0"/>
                </a:solidFill>
                <a:latin typeface="Arial" panose="020B0604020202020204" pitchFamily="34" charset="0"/>
                <a:ea typeface="MS PGothic" panose="020B0600070205080204" pitchFamily="34" charset="-128"/>
                <a:cs typeface="Arial" panose="020B0604020202020204" pitchFamily="34" charset="0"/>
              </a:rPr>
              <a:t>Server</a:t>
            </a:r>
            <a:endParaRPr lang="en-US" sz="751" dirty="0">
              <a:solidFill>
                <a:srgbClr val="3362B0"/>
              </a:solidFill>
              <a:latin typeface="Arial" panose="020B0604020202020204" pitchFamily="34" charset="0"/>
              <a:ea typeface="MS PGothic" panose="020B0600070205080204" pitchFamily="34" charset="-128"/>
              <a:cs typeface="Arial" panose="020B0604020202020204" pitchFamily="34" charset="0"/>
            </a:endParaRPr>
          </a:p>
        </p:txBody>
      </p:sp>
      <p:sp>
        <p:nvSpPr>
          <p:cNvPr id="11" name="TextBox 10"/>
          <p:cNvSpPr txBox="1"/>
          <p:nvPr/>
        </p:nvSpPr>
        <p:spPr>
          <a:xfrm>
            <a:off x="1720946" y="1849706"/>
            <a:ext cx="1077539" cy="323422"/>
          </a:xfrm>
          <a:prstGeom prst="rect">
            <a:avLst/>
          </a:prstGeom>
          <a:noFill/>
        </p:spPr>
        <p:txBody>
          <a:bodyPr wrap="none" rtlCol="0">
            <a:spAutoFit/>
          </a:bodyPr>
          <a:lstStyle/>
          <a:p>
            <a:pPr algn="ctr"/>
            <a:r>
              <a:rPr lang="de-DE" sz="751" dirty="0">
                <a:solidFill>
                  <a:srgbClr val="3362B0"/>
                </a:solidFill>
                <a:latin typeface="Arial" panose="020B0604020202020204" pitchFamily="34" charset="0"/>
                <a:ea typeface="MS PGothic" panose="020B0600070205080204" pitchFamily="34" charset="-128"/>
                <a:cs typeface="Arial" panose="020B0604020202020204" pitchFamily="34" charset="0"/>
              </a:rPr>
              <a:t>Spectrum Protect</a:t>
            </a:r>
          </a:p>
          <a:p>
            <a:pPr algn="ctr"/>
            <a:r>
              <a:rPr lang="de-DE" sz="751" dirty="0">
                <a:solidFill>
                  <a:srgbClr val="3362B0"/>
                </a:solidFill>
                <a:latin typeface="Arial" panose="020B0604020202020204" pitchFamily="34" charset="0"/>
                <a:ea typeface="MS PGothic" panose="020B0600070205080204" pitchFamily="34" charset="-128"/>
                <a:cs typeface="Arial" panose="020B0604020202020204" pitchFamily="34" charset="0"/>
              </a:rPr>
              <a:t>backup archive client</a:t>
            </a:r>
          </a:p>
        </p:txBody>
      </p:sp>
      <p:pic>
        <p:nvPicPr>
          <p:cNvPr id="12" name="Picture 12" descr="C:\Users\IBM_ADMIN\Pictures\Icons\Spectrum Protect Symbols\128_TSM-Clients.png"/>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21903" y="1322327"/>
            <a:ext cx="675625" cy="67562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726556" y="3787310"/>
            <a:ext cx="1066318" cy="323422"/>
          </a:xfrm>
          <a:prstGeom prst="rect">
            <a:avLst/>
          </a:prstGeom>
          <a:noFill/>
        </p:spPr>
        <p:txBody>
          <a:bodyPr wrap="none" rtlCol="0">
            <a:spAutoFit/>
          </a:bodyPr>
          <a:lstStyle/>
          <a:p>
            <a:pPr algn="ctr"/>
            <a:r>
              <a:rPr lang="de-DE" sz="751" dirty="0">
                <a:solidFill>
                  <a:srgbClr val="3362B0"/>
                </a:solidFill>
                <a:latin typeface="Arial" panose="020B0604020202020204" pitchFamily="34" charset="0"/>
                <a:ea typeface="MS PGothic" panose="020B0600070205080204" pitchFamily="34" charset="-128"/>
                <a:cs typeface="Arial" panose="020B0604020202020204" pitchFamily="34" charset="0"/>
              </a:rPr>
              <a:t>Spectrum Protect for</a:t>
            </a:r>
          </a:p>
          <a:p>
            <a:pPr algn="ctr"/>
            <a:r>
              <a:rPr lang="de-DE" sz="751" dirty="0">
                <a:solidFill>
                  <a:srgbClr val="3362B0"/>
                </a:solidFill>
                <a:latin typeface="Arial" panose="020B0604020202020204" pitchFamily="34" charset="0"/>
                <a:ea typeface="MS PGothic" panose="020B0600070205080204" pitchFamily="34" charset="-128"/>
                <a:cs typeface="Arial" panose="020B0604020202020204" pitchFamily="34" charset="0"/>
              </a:rPr>
              <a:t>Space Management</a:t>
            </a:r>
            <a:endParaRPr lang="en-US" sz="751" dirty="0">
              <a:solidFill>
                <a:srgbClr val="3362B0"/>
              </a:solidFill>
              <a:latin typeface="Arial" panose="020B0604020202020204" pitchFamily="34" charset="0"/>
              <a:ea typeface="MS PGothic" panose="020B0600070205080204" pitchFamily="34" charset="-128"/>
              <a:cs typeface="Arial" panose="020B0604020202020204" pitchFamily="34" charset="0"/>
            </a:endParaRPr>
          </a:p>
        </p:txBody>
      </p:sp>
      <p:pic>
        <p:nvPicPr>
          <p:cNvPr id="14" name="Picture 12" descr="C:\Users\IBM_ADMIN\Pictures\Icons\Spectrum Protect Symbols\128_TSM-Clients.png"/>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21903" y="3259931"/>
            <a:ext cx="675625" cy="67562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7531343" y="2274159"/>
            <a:ext cx="926857" cy="323422"/>
          </a:xfrm>
          <a:prstGeom prst="rect">
            <a:avLst/>
          </a:prstGeom>
          <a:noFill/>
        </p:spPr>
        <p:txBody>
          <a:bodyPr wrap="none" rtlCol="0">
            <a:spAutoFit/>
          </a:bodyPr>
          <a:lstStyle/>
          <a:p>
            <a:r>
              <a:rPr lang="de-DE" sz="751" dirty="0">
                <a:solidFill>
                  <a:srgbClr val="3362B0"/>
                </a:solidFill>
                <a:latin typeface="Arial" panose="020B0604020202020204" pitchFamily="34" charset="0"/>
                <a:ea typeface="MS PGothic" panose="020B0600070205080204" pitchFamily="34" charset="-128"/>
                <a:cs typeface="Arial" panose="020B0604020202020204" pitchFamily="34" charset="0"/>
              </a:rPr>
              <a:t>Spectrum Protect</a:t>
            </a:r>
          </a:p>
          <a:p>
            <a:r>
              <a:rPr lang="de-DE" sz="751" dirty="0">
                <a:solidFill>
                  <a:srgbClr val="3362B0"/>
                </a:solidFill>
                <a:latin typeface="Arial" panose="020B0604020202020204" pitchFamily="34" charset="0"/>
                <a:ea typeface="MS PGothic" panose="020B0600070205080204" pitchFamily="34" charset="-128"/>
                <a:cs typeface="Arial" panose="020B0604020202020204" pitchFamily="34" charset="0"/>
              </a:rPr>
              <a:t>Snapshot</a:t>
            </a:r>
            <a:endParaRPr lang="en-US" sz="751" dirty="0">
              <a:solidFill>
                <a:srgbClr val="3362B0"/>
              </a:solidFill>
              <a:latin typeface="Arial" panose="020B0604020202020204" pitchFamily="34" charset="0"/>
              <a:ea typeface="MS PGothic" panose="020B0600070205080204" pitchFamily="34" charset="-128"/>
              <a:cs typeface="Arial" panose="020B0604020202020204" pitchFamily="34" charset="0"/>
            </a:endParaRPr>
          </a:p>
        </p:txBody>
      </p:sp>
      <p:pic>
        <p:nvPicPr>
          <p:cNvPr id="16" name="Picture 12" descr="C:\Users\IBM_ADMIN\Pictures\Icons\Spectrum Protect Symbols\128_TSM-Clients.png"/>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855718" y="2086526"/>
            <a:ext cx="675625" cy="675625"/>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4516686" y="3234199"/>
            <a:ext cx="951958" cy="774701"/>
          </a:xfrm>
          <a:prstGeom prst="rect">
            <a:avLst/>
          </a:prstGeom>
          <a:ln w="12700">
            <a:solidFill>
              <a:schemeClr val="accent3"/>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051" dirty="0">
              <a:solidFill>
                <a:schemeClr val="accent3">
                  <a:lumMod val="75000"/>
                </a:schemeClr>
              </a:solidFill>
            </a:endParaRPr>
          </a:p>
        </p:txBody>
      </p:sp>
      <p:pic>
        <p:nvPicPr>
          <p:cNvPr id="22" name="Picture 5" descr="C:\Users\IBM_ADMIN\Pictures\Icons\Spectrum Protect Symbols\128_StoragePools.png"/>
          <p:cNvPicPr>
            <a:picLocks noChangeAspect="1" noChangeArrowheads="1"/>
          </p:cNvPicPr>
          <p:nvPr/>
        </p:nvPicPr>
        <p:blipFill>
          <a:blip r:embed="rId6">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4649044" y="3189902"/>
            <a:ext cx="675625" cy="67562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4563172" y="3723012"/>
            <a:ext cx="861134" cy="207877"/>
          </a:xfrm>
          <a:prstGeom prst="rect">
            <a:avLst/>
          </a:prstGeom>
          <a:noFill/>
          <a:ln>
            <a:noFill/>
          </a:ln>
        </p:spPr>
        <p:txBody>
          <a:bodyPr wrap="none" rtlCol="0">
            <a:spAutoFit/>
          </a:bodyPr>
          <a:lstStyle/>
          <a:p>
            <a:pPr algn="ctr"/>
            <a:r>
              <a:rPr lang="de-DE" sz="751" dirty="0">
                <a:solidFill>
                  <a:schemeClr val="accent3"/>
                </a:solidFill>
                <a:latin typeface="Arial" panose="020B0604020202020204" pitchFamily="34" charset="0"/>
                <a:ea typeface="MS PGothic" panose="020B0600070205080204" pitchFamily="34" charset="-128"/>
                <a:cs typeface="Arial" panose="020B0604020202020204" pitchFamily="34" charset="0"/>
              </a:rPr>
              <a:t>Spectrum Scale</a:t>
            </a:r>
          </a:p>
        </p:txBody>
      </p:sp>
      <p:sp>
        <p:nvSpPr>
          <p:cNvPr id="26" name="Rectangle 25"/>
          <p:cNvSpPr/>
          <p:nvPr/>
        </p:nvSpPr>
        <p:spPr>
          <a:xfrm>
            <a:off x="668510" y="1398427"/>
            <a:ext cx="951958" cy="774701"/>
          </a:xfrm>
          <a:prstGeom prst="rect">
            <a:avLst/>
          </a:prstGeom>
          <a:ln w="12700">
            <a:solidFill>
              <a:schemeClr val="accent3"/>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051" dirty="0">
              <a:solidFill>
                <a:schemeClr val="accent3">
                  <a:lumMod val="75000"/>
                </a:schemeClr>
              </a:solidFill>
            </a:endParaRPr>
          </a:p>
        </p:txBody>
      </p:sp>
      <p:pic>
        <p:nvPicPr>
          <p:cNvPr id="27" name="Picture 5" descr="C:\Users\IBM_ADMIN\Pictures\Icons\Spectrum Protect Symbols\128_StoragePools.png"/>
          <p:cNvPicPr>
            <a:picLocks noChangeAspect="1" noChangeArrowheads="1"/>
          </p:cNvPicPr>
          <p:nvPr/>
        </p:nvPicPr>
        <p:blipFill>
          <a:blip r:embed="rId6">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800868" y="1354130"/>
            <a:ext cx="675625" cy="67562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714996" y="1887240"/>
            <a:ext cx="861134" cy="207877"/>
          </a:xfrm>
          <a:prstGeom prst="rect">
            <a:avLst/>
          </a:prstGeom>
          <a:noFill/>
          <a:ln>
            <a:noFill/>
          </a:ln>
        </p:spPr>
        <p:txBody>
          <a:bodyPr wrap="none" rtlCol="0">
            <a:spAutoFit/>
          </a:bodyPr>
          <a:lstStyle/>
          <a:p>
            <a:pPr algn="ctr"/>
            <a:r>
              <a:rPr lang="de-DE" sz="751" dirty="0">
                <a:solidFill>
                  <a:schemeClr val="accent3"/>
                </a:solidFill>
                <a:latin typeface="Arial" panose="020B0604020202020204" pitchFamily="34" charset="0"/>
                <a:ea typeface="MS PGothic" panose="020B0600070205080204" pitchFamily="34" charset="-128"/>
                <a:cs typeface="Arial" panose="020B0604020202020204" pitchFamily="34" charset="0"/>
              </a:rPr>
              <a:t>Spectrum Scale</a:t>
            </a:r>
          </a:p>
        </p:txBody>
      </p:sp>
      <p:sp>
        <p:nvSpPr>
          <p:cNvPr id="29" name="Rectangle 28"/>
          <p:cNvSpPr/>
          <p:nvPr/>
        </p:nvSpPr>
        <p:spPr>
          <a:xfrm>
            <a:off x="666351" y="3363160"/>
            <a:ext cx="951958" cy="774701"/>
          </a:xfrm>
          <a:prstGeom prst="rect">
            <a:avLst/>
          </a:prstGeom>
          <a:ln w="12700">
            <a:solidFill>
              <a:schemeClr val="accent3"/>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051" dirty="0">
              <a:solidFill>
                <a:schemeClr val="accent3">
                  <a:lumMod val="75000"/>
                </a:schemeClr>
              </a:solidFill>
            </a:endParaRPr>
          </a:p>
        </p:txBody>
      </p:sp>
      <p:pic>
        <p:nvPicPr>
          <p:cNvPr id="30" name="Picture 5" descr="C:\Users\IBM_ADMIN\Pictures\Icons\Spectrum Protect Symbols\128_StoragePools.png"/>
          <p:cNvPicPr>
            <a:picLocks noChangeAspect="1" noChangeArrowheads="1"/>
          </p:cNvPicPr>
          <p:nvPr/>
        </p:nvPicPr>
        <p:blipFill>
          <a:blip r:embed="rId6">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798709" y="3318863"/>
            <a:ext cx="675625" cy="67562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712837" y="3851973"/>
            <a:ext cx="861134" cy="207877"/>
          </a:xfrm>
          <a:prstGeom prst="rect">
            <a:avLst/>
          </a:prstGeom>
          <a:noFill/>
          <a:ln>
            <a:noFill/>
          </a:ln>
        </p:spPr>
        <p:txBody>
          <a:bodyPr wrap="none" rtlCol="0">
            <a:spAutoFit/>
          </a:bodyPr>
          <a:lstStyle/>
          <a:p>
            <a:pPr algn="ctr"/>
            <a:r>
              <a:rPr lang="de-DE" sz="751" dirty="0">
                <a:solidFill>
                  <a:schemeClr val="accent3"/>
                </a:solidFill>
                <a:latin typeface="Arial" panose="020B0604020202020204" pitchFamily="34" charset="0"/>
                <a:ea typeface="MS PGothic" panose="020B0600070205080204" pitchFamily="34" charset="-128"/>
                <a:cs typeface="Arial" panose="020B0604020202020204" pitchFamily="34" charset="0"/>
              </a:rPr>
              <a:t>Spectrum Scale</a:t>
            </a:r>
          </a:p>
        </p:txBody>
      </p:sp>
      <p:sp>
        <p:nvSpPr>
          <p:cNvPr id="32" name="Rectangle 31"/>
          <p:cNvSpPr/>
          <p:nvPr/>
        </p:nvSpPr>
        <p:spPr>
          <a:xfrm>
            <a:off x="6756534" y="2724086"/>
            <a:ext cx="951958" cy="774701"/>
          </a:xfrm>
          <a:prstGeom prst="rect">
            <a:avLst/>
          </a:prstGeom>
          <a:ln w="12700">
            <a:solidFill>
              <a:schemeClr val="accent3"/>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051" dirty="0">
              <a:solidFill>
                <a:schemeClr val="accent3">
                  <a:lumMod val="75000"/>
                </a:schemeClr>
              </a:solidFill>
            </a:endParaRPr>
          </a:p>
        </p:txBody>
      </p:sp>
      <p:pic>
        <p:nvPicPr>
          <p:cNvPr id="33" name="Picture 5" descr="C:\Users\IBM_ADMIN\Pictures\Icons\Spectrum Protect Symbols\128_StoragePools.png"/>
          <p:cNvPicPr>
            <a:picLocks noChangeAspect="1" noChangeArrowheads="1"/>
          </p:cNvPicPr>
          <p:nvPr/>
        </p:nvPicPr>
        <p:blipFill>
          <a:blip r:embed="rId6">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6888892" y="2679789"/>
            <a:ext cx="675625" cy="67562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4" name="TextBox 33"/>
          <p:cNvSpPr txBox="1"/>
          <p:nvPr/>
        </p:nvSpPr>
        <p:spPr>
          <a:xfrm>
            <a:off x="6803020" y="3212899"/>
            <a:ext cx="861134" cy="207877"/>
          </a:xfrm>
          <a:prstGeom prst="rect">
            <a:avLst/>
          </a:prstGeom>
          <a:noFill/>
          <a:ln>
            <a:noFill/>
          </a:ln>
        </p:spPr>
        <p:txBody>
          <a:bodyPr wrap="none" rtlCol="0">
            <a:spAutoFit/>
          </a:bodyPr>
          <a:lstStyle/>
          <a:p>
            <a:pPr algn="ctr"/>
            <a:r>
              <a:rPr lang="de-DE" sz="751" dirty="0">
                <a:solidFill>
                  <a:schemeClr val="accent3"/>
                </a:solidFill>
                <a:latin typeface="Arial" panose="020B0604020202020204" pitchFamily="34" charset="0"/>
                <a:ea typeface="MS PGothic" panose="020B0600070205080204" pitchFamily="34" charset="-128"/>
                <a:cs typeface="Arial" panose="020B0604020202020204" pitchFamily="34" charset="0"/>
              </a:rPr>
              <a:t>Spectrum Scale</a:t>
            </a:r>
          </a:p>
        </p:txBody>
      </p:sp>
      <p:cxnSp>
        <p:nvCxnSpPr>
          <p:cNvPr id="37" name="Straight Connector 36"/>
          <p:cNvCxnSpPr>
            <a:stCxn id="7" idx="3"/>
            <a:endCxn id="16" idx="1"/>
          </p:cNvCxnSpPr>
          <p:nvPr/>
        </p:nvCxnSpPr>
        <p:spPr>
          <a:xfrm>
            <a:off x="5467570" y="2424339"/>
            <a:ext cx="1388148" cy="0"/>
          </a:xfrm>
          <a:prstGeom prst="line">
            <a:avLst/>
          </a:prstGeom>
          <a:ln w="12700">
            <a:solidFill>
              <a:schemeClr val="accent1">
                <a:lumMod val="60000"/>
                <a:lumOff val="40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5" name="Elbow Connector 44"/>
          <p:cNvCxnSpPr>
            <a:stCxn id="12" idx="3"/>
            <a:endCxn id="7" idx="1"/>
          </p:cNvCxnSpPr>
          <p:nvPr/>
        </p:nvCxnSpPr>
        <p:spPr>
          <a:xfrm>
            <a:off x="2597528" y="1660140"/>
            <a:ext cx="1920233" cy="764199"/>
          </a:xfrm>
          <a:prstGeom prst="bentConnector3">
            <a:avLst>
              <a:gd name="adj1" fmla="val 50000"/>
            </a:avLst>
          </a:prstGeom>
          <a:ln w="12700"/>
          <a:effectLst/>
        </p:spPr>
        <p:style>
          <a:lnRef idx="2">
            <a:schemeClr val="accent1"/>
          </a:lnRef>
          <a:fillRef idx="0">
            <a:schemeClr val="accent1"/>
          </a:fillRef>
          <a:effectRef idx="1">
            <a:schemeClr val="accent1"/>
          </a:effectRef>
          <a:fontRef idx="minor">
            <a:schemeClr val="tx1"/>
          </a:fontRef>
        </p:style>
      </p:cxnSp>
      <p:cxnSp>
        <p:nvCxnSpPr>
          <p:cNvPr id="48" name="Elbow Connector 47"/>
          <p:cNvCxnSpPr>
            <a:stCxn id="14" idx="3"/>
            <a:endCxn id="7" idx="1"/>
          </p:cNvCxnSpPr>
          <p:nvPr/>
        </p:nvCxnSpPr>
        <p:spPr>
          <a:xfrm flipV="1">
            <a:off x="2597528" y="2424339"/>
            <a:ext cx="1920233" cy="1173405"/>
          </a:xfrm>
          <a:prstGeom prst="bentConnector3">
            <a:avLst>
              <a:gd name="adj1" fmla="val 50000"/>
            </a:avLst>
          </a:prstGeom>
          <a:ln w="12700"/>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a:stCxn id="14" idx="0"/>
            <a:endCxn id="11" idx="2"/>
          </p:cNvCxnSpPr>
          <p:nvPr/>
        </p:nvCxnSpPr>
        <p:spPr>
          <a:xfrm flipV="1">
            <a:off x="2259716" y="2173128"/>
            <a:ext cx="0" cy="1086803"/>
          </a:xfrm>
          <a:prstGeom prst="line">
            <a:avLst/>
          </a:prstGeom>
          <a:ln w="12700">
            <a:solidFill>
              <a:schemeClr val="accent1">
                <a:lumMod val="60000"/>
                <a:lumOff val="40000"/>
              </a:schemeClr>
            </a:solidFill>
            <a:prstDash val="dash"/>
          </a:ln>
          <a:effectLst/>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390354" y="2549654"/>
            <a:ext cx="1494319" cy="323422"/>
          </a:xfrm>
          <a:prstGeom prst="rect">
            <a:avLst/>
          </a:prstGeom>
          <a:noFill/>
        </p:spPr>
        <p:txBody>
          <a:bodyPr wrap="none" rtlCol="0">
            <a:spAutoFit/>
          </a:bodyPr>
          <a:lstStyle/>
          <a:p>
            <a:pPr algn="ctr"/>
            <a:r>
              <a:rPr lang="de-DE" sz="751" dirty="0">
                <a:solidFill>
                  <a:srgbClr val="3362B0"/>
                </a:solidFill>
                <a:latin typeface="Arial" panose="020B0604020202020204" pitchFamily="34" charset="0"/>
                <a:ea typeface="MS PGothic" panose="020B0600070205080204" pitchFamily="34" charset="-128"/>
                <a:cs typeface="Arial" panose="020B0604020202020204" pitchFamily="34" charset="0"/>
              </a:rPr>
              <a:t>SOBAR </a:t>
            </a:r>
          </a:p>
          <a:p>
            <a:pPr algn="ctr"/>
            <a:r>
              <a:rPr lang="de-DE" sz="751" dirty="0">
                <a:solidFill>
                  <a:srgbClr val="3362B0"/>
                </a:solidFill>
                <a:latin typeface="Arial" panose="020B0604020202020204" pitchFamily="34" charset="0"/>
                <a:ea typeface="MS PGothic" panose="020B0600070205080204" pitchFamily="34" charset="-128"/>
                <a:cs typeface="Arial" panose="020B0604020202020204" pitchFamily="34" charset="0"/>
              </a:rPr>
              <a:t>(Scale out backup and restore)</a:t>
            </a:r>
            <a:endParaRPr lang="en-US" sz="751" dirty="0">
              <a:solidFill>
                <a:srgbClr val="3362B0"/>
              </a:solidFill>
              <a:latin typeface="Arial" panose="020B0604020202020204" pitchFamily="34" charset="0"/>
              <a:ea typeface="MS PGothic" panose="020B0600070205080204" pitchFamily="34" charset="-128"/>
              <a:cs typeface="Arial" panose="020B0604020202020204" pitchFamily="34" charset="0"/>
            </a:endParaRPr>
          </a:p>
        </p:txBody>
      </p:sp>
      <p:sp>
        <p:nvSpPr>
          <p:cNvPr id="36" name="Oval 35"/>
          <p:cNvSpPr/>
          <p:nvPr/>
        </p:nvSpPr>
        <p:spPr>
          <a:xfrm>
            <a:off x="304800" y="1050131"/>
            <a:ext cx="3124200" cy="1447800"/>
          </a:xfrm>
          <a:prstGeom prst="ellipse">
            <a:avLst/>
          </a:prstGeom>
          <a:noFill/>
          <a:ln w="19050">
            <a:solidFill>
              <a:schemeClr val="accent4"/>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Arrow: Down 18"/>
          <p:cNvSpPr/>
          <p:nvPr/>
        </p:nvSpPr>
        <p:spPr>
          <a:xfrm rot="3768145">
            <a:off x="3443343" y="1086098"/>
            <a:ext cx="228600" cy="457608"/>
          </a:xfrm>
          <a:prstGeom prst="downArrow">
            <a:avLst/>
          </a:prstGeom>
          <a:noFill/>
          <a:ln w="1905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3730434" y="960686"/>
            <a:ext cx="4118165" cy="307777"/>
          </a:xfrm>
          <a:prstGeom prst="rect">
            <a:avLst/>
          </a:prstGeom>
          <a:noFill/>
        </p:spPr>
        <p:txBody>
          <a:bodyPr wrap="square" rtlCol="0">
            <a:spAutoFit/>
          </a:bodyPr>
          <a:lstStyle/>
          <a:p>
            <a:r>
              <a:rPr lang="de-DE" sz="1400" dirty="0" smtClean="0">
                <a:solidFill>
                  <a:schemeClr val="accent4"/>
                </a:solidFill>
              </a:rPr>
              <a:t>... for data protection of IBM Spectrum Scale</a:t>
            </a:r>
            <a:endParaRPr lang="en-US" sz="1400" dirty="0">
              <a:solidFill>
                <a:schemeClr val="accent4"/>
              </a:solidFill>
            </a:endParaRPr>
          </a:p>
        </p:txBody>
      </p:sp>
      <p:sp>
        <p:nvSpPr>
          <p:cNvPr id="42" name="Oval 41"/>
          <p:cNvSpPr/>
          <p:nvPr/>
        </p:nvSpPr>
        <p:spPr>
          <a:xfrm rot="5400000">
            <a:off x="3424045" y="2035776"/>
            <a:ext cx="3124200" cy="1610110"/>
          </a:xfrm>
          <a:prstGeom prst="ellipse">
            <a:avLst/>
          </a:prstGeom>
          <a:noFill/>
          <a:ln w="19050">
            <a:solidFill>
              <a:srgbClr val="00B05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Arrow: Down 18"/>
          <p:cNvSpPr/>
          <p:nvPr/>
        </p:nvSpPr>
        <p:spPr>
          <a:xfrm rot="6900000">
            <a:off x="5780173" y="3383815"/>
            <a:ext cx="228600" cy="457608"/>
          </a:xfrm>
          <a:prstGeom prst="downArrow">
            <a:avLst/>
          </a:prstGeom>
          <a:noFill/>
          <a:ln w="1905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TextBox 43"/>
          <p:cNvSpPr txBox="1"/>
          <p:nvPr/>
        </p:nvSpPr>
        <p:spPr>
          <a:xfrm>
            <a:off x="5787835" y="3714154"/>
            <a:ext cx="3203765" cy="523220"/>
          </a:xfrm>
          <a:prstGeom prst="rect">
            <a:avLst/>
          </a:prstGeom>
          <a:noFill/>
        </p:spPr>
        <p:txBody>
          <a:bodyPr wrap="square" rtlCol="0">
            <a:spAutoFit/>
          </a:bodyPr>
          <a:lstStyle/>
          <a:p>
            <a:r>
              <a:rPr lang="de-DE" sz="1400" dirty="0" smtClean="0">
                <a:solidFill>
                  <a:srgbClr val="00B050"/>
                </a:solidFill>
              </a:rPr>
              <a:t>... as storage for IBM Spectrum Protect</a:t>
            </a:r>
            <a:endParaRPr lang="en-US" sz="1400" dirty="0">
              <a:solidFill>
                <a:srgbClr val="00B050"/>
              </a:solidFill>
            </a:endParaRPr>
          </a:p>
        </p:txBody>
      </p:sp>
    </p:spTree>
    <p:extLst>
      <p:ext uri="{BB962C8B-B14F-4D97-AF65-F5344CB8AC3E}">
        <p14:creationId xmlns:p14="http://schemas.microsoft.com/office/powerpoint/2010/main" val="3660863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66" name="Group 14"/>
          <p:cNvGrpSpPr>
            <a:grpSpLocks/>
          </p:cNvGrpSpPr>
          <p:nvPr/>
        </p:nvGrpSpPr>
        <p:grpSpPr bwMode="auto">
          <a:xfrm>
            <a:off x="0" y="0"/>
            <a:ext cx="9144000" cy="5148263"/>
            <a:chOff x="0" y="0"/>
            <a:chExt cx="5760" cy="3243"/>
          </a:xfrm>
          <a:solidFill>
            <a:schemeClr val="accent1"/>
          </a:solidFill>
        </p:grpSpPr>
        <p:sp>
          <p:nvSpPr>
            <p:cNvPr id="13314" name="Rectangle 2"/>
            <p:cNvSpPr>
              <a:spLocks noChangeArrowheads="1"/>
            </p:cNvSpPr>
            <p:nvPr/>
          </p:nvSpPr>
          <p:spPr bwMode="auto">
            <a:xfrm>
              <a:off x="0" y="0"/>
              <a:ext cx="5760" cy="3243"/>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dirty="0">
                <a:cs typeface="+mn-cs"/>
              </a:endParaRPr>
            </a:p>
          </p:txBody>
        </p:sp>
        <p:sp>
          <p:nvSpPr>
            <p:cNvPr id="13320" name="Line 8"/>
            <p:cNvSpPr>
              <a:spLocks noChangeShapeType="1"/>
            </p:cNvSpPr>
            <p:nvPr/>
          </p:nvSpPr>
          <p:spPr bwMode="auto">
            <a:xfrm>
              <a:off x="288" y="1237"/>
              <a:ext cx="240" cy="0"/>
            </a:xfrm>
            <a:prstGeom prst="line">
              <a:avLst/>
            </a:prstGeom>
            <a:grpFill/>
            <a:ln w="28575">
              <a:solidFill>
                <a:srgbClr val="FFFF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grpSp>
      <p:sp>
        <p:nvSpPr>
          <p:cNvPr id="13315" name="Rectangle 3"/>
          <p:cNvSpPr>
            <a:spLocks noChangeArrowheads="1"/>
          </p:cNvSpPr>
          <p:nvPr/>
        </p:nvSpPr>
        <p:spPr bwMode="auto">
          <a:xfrm>
            <a:off x="457200" y="2039938"/>
            <a:ext cx="8153400" cy="991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a:lnSpc>
                <a:spcPct val="90000"/>
              </a:lnSpc>
              <a:defRPr/>
            </a:pPr>
            <a:r>
              <a:rPr lang="de-DE" sz="2400" b="1" dirty="0" smtClean="0">
                <a:solidFill>
                  <a:schemeClr val="bg1"/>
                </a:solidFill>
              </a:rPr>
              <a:t>IBM Spectrum Scale data protection using</a:t>
            </a:r>
          </a:p>
          <a:p>
            <a:pPr>
              <a:lnSpc>
                <a:spcPct val="90000"/>
              </a:lnSpc>
              <a:defRPr/>
            </a:pPr>
            <a:r>
              <a:rPr lang="de-DE" sz="2400" b="1" dirty="0" smtClean="0">
                <a:solidFill>
                  <a:schemeClr val="bg1"/>
                </a:solidFill>
                <a:ea typeface="ＭＳ Ｐゴシック" charset="0"/>
              </a:rPr>
              <a:t>IBM Spectrum Protect</a:t>
            </a:r>
            <a:endParaRPr lang="en-US" sz="2400" b="1" dirty="0">
              <a:solidFill>
                <a:schemeClr val="bg1"/>
              </a:solidFill>
              <a:ea typeface="ＭＳ Ｐゴシック" charset="0"/>
            </a:endParaRPr>
          </a:p>
        </p:txBody>
      </p:sp>
      <p:pic>
        <p:nvPicPr>
          <p:cNvPr id="22532" name="Picture 13" descr="IBM-whit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10600" y="211931"/>
            <a:ext cx="279095" cy="112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5"/>
          <p:cNvSpPr>
            <a:spLocks noGrp="1"/>
          </p:cNvSpPr>
          <p:nvPr>
            <p:ph type="ftr" sz="quarter" idx="11"/>
          </p:nvPr>
        </p:nvSpPr>
        <p:spPr/>
        <p:txBody>
          <a:bodyPr/>
          <a:lstStyle/>
          <a:p>
            <a:pPr>
              <a:defRPr/>
            </a:pPr>
            <a:r>
              <a:rPr lang="en-US" dirty="0">
                <a:solidFill>
                  <a:schemeClr val="bg1"/>
                </a:solidFill>
              </a:rPr>
              <a:t>© Copyright IBM Corporation 2017</a:t>
            </a:r>
          </a:p>
        </p:txBody>
      </p:sp>
      <p:sp>
        <p:nvSpPr>
          <p:cNvPr id="7" name="Slide Number Placeholder 6"/>
          <p:cNvSpPr>
            <a:spLocks noGrp="1"/>
          </p:cNvSpPr>
          <p:nvPr>
            <p:ph type="sldNum" sz="quarter" idx="10"/>
          </p:nvPr>
        </p:nvSpPr>
        <p:spPr/>
        <p:txBody>
          <a:bodyPr/>
          <a:lstStyle/>
          <a:p>
            <a:pPr>
              <a:defRPr/>
            </a:pPr>
            <a:fld id="{128A758F-FFC9-CC42-8FA0-7ADDCEC3B406}" type="slidenum">
              <a:rPr lang="en-US" smtClean="0">
                <a:solidFill>
                  <a:schemeClr val="bg1"/>
                </a:solidFill>
              </a:rPr>
              <a:pPr>
                <a:defRPr/>
              </a:pPr>
              <a:t>7</a:t>
            </a:fld>
            <a:endParaRPr lang="en-US" dirty="0">
              <a:solidFill>
                <a:schemeClr val="bg1"/>
              </a:solidFill>
            </a:endParaRPr>
          </a:p>
        </p:txBody>
      </p:sp>
      <p:pic>
        <p:nvPicPr>
          <p:cNvPr id="11" name="Picture 9" descr="IBM-Spectrum-Storage-White(horizontal).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35731"/>
            <a:ext cx="1078369" cy="231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0618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799" y="3060860"/>
            <a:ext cx="8465127" cy="1675597"/>
          </a:xfrm>
        </p:spPr>
        <p:txBody>
          <a:bodyPr/>
          <a:lstStyle/>
          <a:p>
            <a:r>
              <a:rPr lang="de-DE" sz="1400" dirty="0"/>
              <a:t>Environment: </a:t>
            </a:r>
            <a:r>
              <a:rPr lang="de-DE" dirty="0"/>
              <a:t>Small IBM Spectrum Scale installations with a small number of nodes and file systems. IBM Spectrum Protect backup archive client installed on one or more cluster nodes</a:t>
            </a:r>
          </a:p>
          <a:p>
            <a:r>
              <a:rPr lang="de-DE" sz="1400" dirty="0"/>
              <a:t>Scalability: </a:t>
            </a:r>
            <a:r>
              <a:rPr lang="de-DE" dirty="0"/>
              <a:t>Millions of files, Terrabytes of data, up to 25.000.000 Objects (empirical value)</a:t>
            </a:r>
          </a:p>
          <a:p>
            <a:r>
              <a:rPr lang="de-DE" sz="1400" dirty="0"/>
              <a:t>Processing: </a:t>
            </a:r>
            <a:r>
              <a:rPr lang="de-DE" dirty="0"/>
              <a:t>Standard IBM Spectrum Protect backup archive client progressive incremental is used to perform file system backup. Potentially a second node for a second file system backup</a:t>
            </a:r>
          </a:p>
          <a:p>
            <a:r>
              <a:rPr lang="de-DE" sz="1400" dirty="0"/>
              <a:t>Pros: </a:t>
            </a:r>
            <a:r>
              <a:rPr lang="de-DE" dirty="0"/>
              <a:t>Simple setup and usage</a:t>
            </a:r>
          </a:p>
          <a:p>
            <a:r>
              <a:rPr lang="de-DE" sz="1400" dirty="0"/>
              <a:t>Cons: </a:t>
            </a:r>
            <a:r>
              <a:rPr lang="de-DE" dirty="0"/>
              <a:t>Limited performance and scalability</a:t>
            </a:r>
            <a:endParaRPr lang="en-US" dirty="0"/>
          </a:p>
        </p:txBody>
      </p:sp>
      <p:sp>
        <p:nvSpPr>
          <p:cNvPr id="3" name="Slide Number Placeholder 2"/>
          <p:cNvSpPr>
            <a:spLocks noGrp="1"/>
          </p:cNvSpPr>
          <p:nvPr>
            <p:ph type="sldNum" sz="quarter" idx="10"/>
          </p:nvPr>
        </p:nvSpPr>
        <p:spPr/>
        <p:txBody>
          <a:bodyPr/>
          <a:lstStyle/>
          <a:p>
            <a:pPr>
              <a:defRPr/>
            </a:pPr>
            <a:fld id="{565D9BFC-BA2F-4B43-819E-7A2645BB21F4}" type="slidenum">
              <a:rPr lang="en-US" smtClean="0"/>
              <a:pPr>
                <a:defRPr/>
              </a:pPr>
              <a:t>8</a:t>
            </a:fld>
            <a:endParaRPr lang="en-US" dirty="0"/>
          </a:p>
        </p:txBody>
      </p:sp>
      <p:sp>
        <p:nvSpPr>
          <p:cNvPr id="4" name="Footer Placeholder 3"/>
          <p:cNvSpPr>
            <a:spLocks noGrp="1"/>
          </p:cNvSpPr>
          <p:nvPr>
            <p:ph type="ftr" sz="quarter" idx="11"/>
          </p:nvPr>
        </p:nvSpPr>
        <p:spPr/>
        <p:txBody>
          <a:bodyPr/>
          <a:lstStyle/>
          <a:p>
            <a:pPr>
              <a:defRPr/>
            </a:pPr>
            <a:r>
              <a:rPr lang="en-US" dirty="0"/>
              <a:t>© Copyright IBM Corporation 2017</a:t>
            </a:r>
          </a:p>
        </p:txBody>
      </p:sp>
      <p:sp>
        <p:nvSpPr>
          <p:cNvPr id="5" name="Title 4"/>
          <p:cNvSpPr>
            <a:spLocks noGrp="1"/>
          </p:cNvSpPr>
          <p:nvPr>
            <p:ph type="title"/>
          </p:nvPr>
        </p:nvSpPr>
        <p:spPr/>
        <p:txBody>
          <a:bodyPr/>
          <a:lstStyle/>
          <a:p>
            <a:r>
              <a:rPr lang="de-DE" dirty="0"/>
              <a:t>IBM Spectrum Protect progressive incremental backup</a:t>
            </a:r>
            <a:endParaRPr lang="en-US" dirty="0"/>
          </a:p>
        </p:txBody>
      </p:sp>
      <p:sp>
        <p:nvSpPr>
          <p:cNvPr id="6" name="Right Arrow 6"/>
          <p:cNvSpPr/>
          <p:nvPr/>
        </p:nvSpPr>
        <p:spPr>
          <a:xfrm>
            <a:off x="4366920" y="1490836"/>
            <a:ext cx="1577115" cy="228812"/>
          </a:xfrm>
          <a:prstGeom prst="rightArrow">
            <a:avLst/>
          </a:prstGeom>
          <a:ln w="12700"/>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de-DE" sz="751" dirty="0">
                <a:solidFill>
                  <a:srgbClr val="3362B0"/>
                </a:solidFill>
              </a:rPr>
              <a:t>backup (GUI or CLI)</a:t>
            </a:r>
            <a:endParaRPr lang="en-US" sz="751" dirty="0">
              <a:solidFill>
                <a:srgbClr val="3362B0"/>
              </a:solidFill>
            </a:endParaRPr>
          </a:p>
        </p:txBody>
      </p:sp>
      <p:sp>
        <p:nvSpPr>
          <p:cNvPr id="7" name="Rectangle 6"/>
          <p:cNvSpPr/>
          <p:nvPr/>
        </p:nvSpPr>
        <p:spPr>
          <a:xfrm>
            <a:off x="6058442" y="1359512"/>
            <a:ext cx="949809" cy="1430073"/>
          </a:xfrm>
          <a:prstGeom prst="rect">
            <a:avLst/>
          </a:prstGeom>
          <a:ln w="127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051" dirty="0">
              <a:solidFill>
                <a:srgbClr val="1A1718"/>
              </a:solidFill>
            </a:endParaRPr>
          </a:p>
        </p:txBody>
      </p:sp>
      <p:sp>
        <p:nvSpPr>
          <p:cNvPr id="8" name="Rectangle 7"/>
          <p:cNvSpPr/>
          <p:nvPr/>
        </p:nvSpPr>
        <p:spPr>
          <a:xfrm>
            <a:off x="2884782" y="1360553"/>
            <a:ext cx="1225540" cy="1430073"/>
          </a:xfrm>
          <a:prstGeom prst="rect">
            <a:avLst/>
          </a:prstGeom>
          <a:ln w="12700">
            <a:solidFill>
              <a:schemeClr val="accent3"/>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051" dirty="0">
              <a:solidFill>
                <a:srgbClr val="1A1718"/>
              </a:solidFill>
            </a:endParaRPr>
          </a:p>
        </p:txBody>
      </p:sp>
      <p:pic>
        <p:nvPicPr>
          <p:cNvPr id="9" name="Picture 5" descr="C:\Users\IBM_ADMIN\Pictures\Icons\Spectrum Protect Symbols\128_StoragePools.png"/>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3148155" y="1875379"/>
            <a:ext cx="675625" cy="67562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 name="Picture 6" descr="C:\Users\IBM_ADMIN\Pictures\Icons\Spectrum Protect Symbols\128_Server.png"/>
          <p:cNvPicPr>
            <a:picLocks noChangeAspect="1" noChangeArrowheads="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2898215" y="1417756"/>
            <a:ext cx="675625" cy="67562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1" name="Picture 6" descr="C:\Users\IBM_ADMIN\Pictures\Icons\Spectrum Protect Symbols\128_Server.png"/>
          <p:cNvPicPr>
            <a:picLocks noChangeAspect="1" noChangeArrowheads="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3400244" y="1417756"/>
            <a:ext cx="675625" cy="67562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4" name="Picture 7" descr="C:\Users\IBM_ADMIN\Pictures\Icons\Spectrum Protect Symbols\128_Restore.png"/>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17664" y="1953864"/>
            <a:ext cx="675625" cy="6756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9" descr="C:\Users\IBM_ADMIN\Pictures\Icons\Spectrum Protect Symbols\128_TSMServers.png"/>
          <p:cNvPicPr>
            <a:picLocks noChangeAspect="1" noChangeArrowheads="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95534" y="1334655"/>
            <a:ext cx="675625" cy="67562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0" descr="C:\Users\IBM_ADMIN\Pictures\Icons\Spectrum Protect Symbols\128_StorageDevices.png"/>
          <p:cNvPicPr>
            <a:picLocks noChangeAspect="1" noChangeArrowheads="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95534" y="1828986"/>
            <a:ext cx="675625" cy="675625"/>
          </a:xfrm>
          <a:prstGeom prst="rect">
            <a:avLst/>
          </a:prstGeom>
          <a:noFill/>
          <a:extLst>
            <a:ext uri="{909E8E84-426E-40DD-AFC4-6F175D3DCCD1}">
              <a14:hiddenFill xmlns:a14="http://schemas.microsoft.com/office/drawing/2010/main">
                <a:solidFill>
                  <a:srgbClr val="FFFFFF"/>
                </a:solidFill>
              </a14:hiddenFill>
            </a:ext>
          </a:extLst>
        </p:spPr>
      </p:pic>
      <p:sp>
        <p:nvSpPr>
          <p:cNvPr id="17" name="Left Arrow 19"/>
          <p:cNvSpPr/>
          <p:nvPr/>
        </p:nvSpPr>
        <p:spPr>
          <a:xfrm>
            <a:off x="4366920" y="2505816"/>
            <a:ext cx="1577115" cy="247347"/>
          </a:xfrm>
          <a:prstGeom prst="leftArrow">
            <a:avLst/>
          </a:prstGeom>
          <a:ln w="12700"/>
        </p:spPr>
        <p:style>
          <a:lnRef idx="2">
            <a:schemeClr val="accent1"/>
          </a:lnRef>
          <a:fillRef idx="1">
            <a:schemeClr val="lt1"/>
          </a:fillRef>
          <a:effectRef idx="0">
            <a:schemeClr val="accent1"/>
          </a:effectRef>
          <a:fontRef idx="minor">
            <a:schemeClr val="dk1"/>
          </a:fontRef>
        </p:style>
        <p:txBody>
          <a:bodyPr rtlCol="0" anchor="ctr"/>
          <a:lstStyle/>
          <a:p>
            <a:pPr algn="ctr"/>
            <a:r>
              <a:rPr lang="de-DE" sz="751" dirty="0">
                <a:solidFill>
                  <a:srgbClr val="3362B0"/>
                </a:solidFill>
              </a:rPr>
              <a:t>restore (GUI or CLI)</a:t>
            </a:r>
            <a:endParaRPr lang="en-US" sz="751" dirty="0">
              <a:solidFill>
                <a:srgbClr val="3362B0"/>
              </a:solidFill>
            </a:endParaRPr>
          </a:p>
        </p:txBody>
      </p:sp>
      <p:sp>
        <p:nvSpPr>
          <p:cNvPr id="18" name="TextBox 17"/>
          <p:cNvSpPr txBox="1"/>
          <p:nvPr/>
        </p:nvSpPr>
        <p:spPr>
          <a:xfrm>
            <a:off x="2884517" y="2537070"/>
            <a:ext cx="1191352" cy="207877"/>
          </a:xfrm>
          <a:prstGeom prst="rect">
            <a:avLst/>
          </a:prstGeom>
          <a:noFill/>
        </p:spPr>
        <p:txBody>
          <a:bodyPr wrap="none" rtlCol="0">
            <a:spAutoFit/>
          </a:bodyPr>
          <a:lstStyle/>
          <a:p>
            <a:r>
              <a:rPr lang="de-DE" sz="751" dirty="0">
                <a:solidFill>
                  <a:schemeClr val="accent3"/>
                </a:solidFill>
                <a:latin typeface="Arial" panose="020B0604020202020204" pitchFamily="34" charset="0"/>
                <a:ea typeface="MS PGothic" panose="020B0600070205080204" pitchFamily="34" charset="-128"/>
                <a:cs typeface="Arial" panose="020B0604020202020204" pitchFamily="34" charset="0"/>
              </a:rPr>
              <a:t>Spectrum Scale Cluster</a:t>
            </a:r>
            <a:endParaRPr lang="en-US" sz="751" dirty="0">
              <a:solidFill>
                <a:schemeClr val="accent3"/>
              </a:solidFill>
              <a:latin typeface="Arial" panose="020B0604020202020204" pitchFamily="34" charset="0"/>
              <a:ea typeface="MS PGothic" panose="020B0600070205080204" pitchFamily="34" charset="-128"/>
              <a:cs typeface="Arial" panose="020B0604020202020204" pitchFamily="34" charset="0"/>
            </a:endParaRPr>
          </a:p>
        </p:txBody>
      </p:sp>
      <p:sp>
        <p:nvSpPr>
          <p:cNvPr id="19" name="TextBox 18"/>
          <p:cNvSpPr txBox="1"/>
          <p:nvPr/>
        </p:nvSpPr>
        <p:spPr>
          <a:xfrm>
            <a:off x="6056293" y="2479309"/>
            <a:ext cx="954107" cy="323422"/>
          </a:xfrm>
          <a:prstGeom prst="rect">
            <a:avLst/>
          </a:prstGeom>
          <a:noFill/>
        </p:spPr>
        <p:txBody>
          <a:bodyPr wrap="none" rtlCol="0">
            <a:spAutoFit/>
          </a:bodyPr>
          <a:lstStyle/>
          <a:p>
            <a:pPr algn="ctr"/>
            <a:r>
              <a:rPr lang="de-DE" sz="751" dirty="0">
                <a:solidFill>
                  <a:srgbClr val="3362B0"/>
                </a:solidFill>
                <a:latin typeface="Arial" panose="020B0604020202020204" pitchFamily="34" charset="0"/>
                <a:ea typeface="MS PGothic" panose="020B0600070205080204" pitchFamily="34" charset="-128"/>
                <a:cs typeface="Arial" panose="020B0604020202020204" pitchFamily="34" charset="0"/>
              </a:rPr>
              <a:t>Spectrum Protect </a:t>
            </a:r>
          </a:p>
          <a:p>
            <a:pPr algn="ctr"/>
            <a:r>
              <a:rPr lang="de-DE" sz="751" dirty="0">
                <a:solidFill>
                  <a:srgbClr val="3362B0"/>
                </a:solidFill>
                <a:latin typeface="Arial" panose="020B0604020202020204" pitchFamily="34" charset="0"/>
                <a:ea typeface="MS PGothic" panose="020B0600070205080204" pitchFamily="34" charset="-128"/>
                <a:cs typeface="Arial" panose="020B0604020202020204" pitchFamily="34" charset="0"/>
              </a:rPr>
              <a:t>Server</a:t>
            </a:r>
            <a:endParaRPr lang="en-US" sz="751" dirty="0">
              <a:solidFill>
                <a:srgbClr val="3362B0"/>
              </a:solidFill>
              <a:latin typeface="Arial" panose="020B0604020202020204" pitchFamily="34" charset="0"/>
              <a:ea typeface="MS PGothic" panose="020B0600070205080204" pitchFamily="34" charset="-128"/>
              <a:cs typeface="Arial" panose="020B0604020202020204" pitchFamily="34" charset="0"/>
            </a:endParaRPr>
          </a:p>
        </p:txBody>
      </p:sp>
      <p:sp>
        <p:nvSpPr>
          <p:cNvPr id="20" name="TextBox 19"/>
          <p:cNvSpPr txBox="1"/>
          <p:nvPr/>
        </p:nvSpPr>
        <p:spPr>
          <a:xfrm>
            <a:off x="1435377" y="1969309"/>
            <a:ext cx="1220206" cy="554511"/>
          </a:xfrm>
          <a:prstGeom prst="rect">
            <a:avLst/>
          </a:prstGeom>
          <a:noFill/>
        </p:spPr>
        <p:txBody>
          <a:bodyPr wrap="none" rtlCol="0">
            <a:spAutoFit/>
          </a:bodyPr>
          <a:lstStyle/>
          <a:p>
            <a:pPr algn="ctr"/>
            <a:r>
              <a:rPr lang="de-DE" sz="751" dirty="0">
                <a:solidFill>
                  <a:srgbClr val="3362B0"/>
                </a:solidFill>
                <a:latin typeface="Arial" panose="020B0604020202020204" pitchFamily="34" charset="0"/>
                <a:ea typeface="MS PGothic" panose="020B0600070205080204" pitchFamily="34" charset="-128"/>
                <a:cs typeface="Arial" panose="020B0604020202020204" pitchFamily="34" charset="0"/>
              </a:rPr>
              <a:t>Spectrum Protect</a:t>
            </a:r>
          </a:p>
          <a:p>
            <a:pPr algn="ctr"/>
            <a:r>
              <a:rPr lang="de-DE" sz="751" dirty="0">
                <a:solidFill>
                  <a:srgbClr val="3362B0"/>
                </a:solidFill>
                <a:latin typeface="Arial" panose="020B0604020202020204" pitchFamily="34" charset="0"/>
                <a:ea typeface="MS PGothic" panose="020B0600070205080204" pitchFamily="34" charset="-128"/>
                <a:cs typeface="Arial" panose="020B0604020202020204" pitchFamily="34" charset="0"/>
              </a:rPr>
              <a:t>backup archive client</a:t>
            </a:r>
          </a:p>
          <a:p>
            <a:pPr algn="ctr"/>
            <a:r>
              <a:rPr lang="de-DE" sz="751" dirty="0">
                <a:solidFill>
                  <a:srgbClr val="3362B0"/>
                </a:solidFill>
                <a:latin typeface="Arial" panose="020B0604020202020204" pitchFamily="34" charset="0"/>
                <a:ea typeface="MS PGothic" panose="020B0600070205080204" pitchFamily="34" charset="-128"/>
                <a:cs typeface="Arial" panose="020B0604020202020204" pitchFamily="34" charset="0"/>
              </a:rPr>
              <a:t>typically installed on one</a:t>
            </a:r>
          </a:p>
          <a:p>
            <a:pPr algn="ctr"/>
            <a:r>
              <a:rPr lang="de-DE" sz="751" dirty="0">
                <a:solidFill>
                  <a:srgbClr val="3362B0"/>
                </a:solidFill>
                <a:latin typeface="Arial" panose="020B0604020202020204" pitchFamily="34" charset="0"/>
                <a:ea typeface="MS PGothic" panose="020B0600070205080204" pitchFamily="34" charset="-128"/>
                <a:cs typeface="Arial" panose="020B0604020202020204" pitchFamily="34" charset="0"/>
              </a:rPr>
              <a:t>cluster nodes</a:t>
            </a:r>
          </a:p>
        </p:txBody>
      </p:sp>
      <p:pic>
        <p:nvPicPr>
          <p:cNvPr id="21" name="Picture 12" descr="C:\Users\IBM_ADMIN\Pictures\Icons\Spectrum Protect Symbols\128_TSM-Clients.png"/>
          <p:cNvPicPr>
            <a:picLocks noChangeAspect="1" noChangeArrowheads="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07667" y="1441930"/>
            <a:ext cx="675625" cy="67562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8" descr="C:\Users\IBM_ADMIN\Pictures\Icons\Spectrum Protect Symbols\128_Backup.png"/>
          <p:cNvPicPr>
            <a:picLocks noChangeAspect="1" noChangeArrowheads="1"/>
          </p:cNvPicPr>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00600" y="929617"/>
            <a:ext cx="675625" cy="67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4909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565D9BFC-BA2F-4B43-819E-7A2645BB21F4}" type="slidenum">
              <a:rPr lang="en-US" smtClean="0"/>
              <a:pPr>
                <a:defRPr/>
              </a:pPr>
              <a:t>9</a:t>
            </a:fld>
            <a:endParaRPr lang="en-US" dirty="0"/>
          </a:p>
        </p:txBody>
      </p:sp>
      <p:sp>
        <p:nvSpPr>
          <p:cNvPr id="4" name="Footer Placeholder 3"/>
          <p:cNvSpPr>
            <a:spLocks noGrp="1"/>
          </p:cNvSpPr>
          <p:nvPr>
            <p:ph type="ftr" sz="quarter" idx="11"/>
          </p:nvPr>
        </p:nvSpPr>
        <p:spPr/>
        <p:txBody>
          <a:bodyPr/>
          <a:lstStyle/>
          <a:p>
            <a:pPr>
              <a:defRPr/>
            </a:pPr>
            <a:r>
              <a:rPr lang="en-US" dirty="0"/>
              <a:t>© Copyright IBM Corporation 2017</a:t>
            </a:r>
          </a:p>
        </p:txBody>
      </p:sp>
      <p:sp>
        <p:nvSpPr>
          <p:cNvPr id="5" name="Title 4"/>
          <p:cNvSpPr>
            <a:spLocks noGrp="1"/>
          </p:cNvSpPr>
          <p:nvPr>
            <p:ph type="title"/>
          </p:nvPr>
        </p:nvSpPr>
        <p:spPr/>
        <p:txBody>
          <a:bodyPr/>
          <a:lstStyle/>
          <a:p>
            <a:r>
              <a:rPr lang="de-DE" dirty="0"/>
              <a:t>IBM Spectrum Scale mmbackup on file system level</a:t>
            </a:r>
            <a:endParaRPr lang="en-US" dirty="0"/>
          </a:p>
        </p:txBody>
      </p:sp>
      <p:sp>
        <p:nvSpPr>
          <p:cNvPr id="6" name="Right Arrow 6"/>
          <p:cNvSpPr/>
          <p:nvPr/>
        </p:nvSpPr>
        <p:spPr>
          <a:xfrm>
            <a:off x="4447598" y="1388747"/>
            <a:ext cx="1577115" cy="228812"/>
          </a:xfrm>
          <a:prstGeom prst="rightArrow">
            <a:avLst/>
          </a:prstGeom>
          <a:ln w="12700"/>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de-DE" sz="751" dirty="0">
                <a:solidFill>
                  <a:srgbClr val="3362B0"/>
                </a:solidFill>
              </a:rPr>
              <a:t>backup (mmbackup)</a:t>
            </a:r>
            <a:endParaRPr lang="en-US" sz="751" dirty="0">
              <a:solidFill>
                <a:srgbClr val="3362B0"/>
              </a:solidFill>
            </a:endParaRPr>
          </a:p>
        </p:txBody>
      </p:sp>
      <p:sp>
        <p:nvSpPr>
          <p:cNvPr id="7" name="Rectangle 6"/>
          <p:cNvSpPr/>
          <p:nvPr/>
        </p:nvSpPr>
        <p:spPr>
          <a:xfrm>
            <a:off x="6139120" y="1257423"/>
            <a:ext cx="949809" cy="1430073"/>
          </a:xfrm>
          <a:prstGeom prst="rect">
            <a:avLst/>
          </a:prstGeom>
          <a:ln w="127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051" dirty="0">
              <a:solidFill>
                <a:srgbClr val="1A1718"/>
              </a:solidFill>
            </a:endParaRPr>
          </a:p>
        </p:txBody>
      </p:sp>
      <p:sp>
        <p:nvSpPr>
          <p:cNvPr id="8" name="Rectangle 7"/>
          <p:cNvSpPr/>
          <p:nvPr/>
        </p:nvSpPr>
        <p:spPr>
          <a:xfrm>
            <a:off x="2771312" y="1258464"/>
            <a:ext cx="1579041" cy="1430073"/>
          </a:xfrm>
          <a:prstGeom prst="rect">
            <a:avLst/>
          </a:prstGeom>
          <a:ln w="12700">
            <a:solidFill>
              <a:schemeClr val="accent3"/>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051" dirty="0">
              <a:solidFill>
                <a:srgbClr val="1A1718"/>
              </a:solidFill>
            </a:endParaRPr>
          </a:p>
        </p:txBody>
      </p:sp>
      <p:pic>
        <p:nvPicPr>
          <p:cNvPr id="9" name="Picture 5" descr="C:\Users\IBM_ADMIN\Pictures\Icons\Spectrum Protect Symbols\128_StoragePools.png"/>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3034686" y="1773290"/>
            <a:ext cx="675625" cy="67562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 name="Picture 6" descr="C:\Users\IBM_ADMIN\Pictures\Icons\Spectrum Protect Symbols\128_Server.png"/>
          <p:cNvPicPr>
            <a:picLocks noChangeAspect="1" noChangeArrowheads="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2784746" y="1315667"/>
            <a:ext cx="675625" cy="67562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1" name="Picture 6" descr="C:\Users\IBM_ADMIN\Pictures\Icons\Spectrum Protect Symbols\128_Server.png"/>
          <p:cNvPicPr>
            <a:picLocks noChangeAspect="1" noChangeArrowheads="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3215469" y="1315667"/>
            <a:ext cx="675625" cy="67562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2" name="Picture 6" descr="C:\Users\IBM_ADMIN\Pictures\Icons\Spectrum Protect Symbols\128_Server.png"/>
          <p:cNvPicPr>
            <a:picLocks noChangeAspect="1" noChangeArrowheads="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3639776" y="1315667"/>
            <a:ext cx="675625" cy="67562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3" name="Picture 5" descr="C:\Users\IBM_ADMIN\Pictures\Icons\Spectrum Protect Symbols\128_StoragePools.png"/>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3536437" y="1773290"/>
            <a:ext cx="675625" cy="67562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4" name="Picture 7" descr="C:\Users\IBM_ADMIN\Pictures\Icons\Spectrum Protect Symbols\128_Restore.png"/>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98342" y="1851775"/>
            <a:ext cx="675625" cy="6756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C:\Users\IBM_ADMIN\Pictures\Icons\Spectrum Protect Symbols\128_Backup.png"/>
          <p:cNvPicPr>
            <a:picLocks noChangeAspect="1" noChangeArrowheads="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98342" y="827528"/>
            <a:ext cx="675625" cy="67562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9" descr="C:\Users\IBM_ADMIN\Pictures\Icons\Spectrum Protect Symbols\128_TSMServers.png"/>
          <p:cNvPicPr>
            <a:picLocks noChangeAspect="1" noChangeArrowheads="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276212" y="1232566"/>
            <a:ext cx="675625" cy="67562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descr="C:\Users\IBM_ADMIN\Pictures\Icons\Spectrum Protect Symbols\128_StorageDevices.png"/>
          <p:cNvPicPr>
            <a:picLocks noChangeAspect="1" noChangeArrowheads="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276212" y="1726897"/>
            <a:ext cx="675625" cy="675625"/>
          </a:xfrm>
          <a:prstGeom prst="rect">
            <a:avLst/>
          </a:prstGeom>
          <a:noFill/>
          <a:extLst>
            <a:ext uri="{909E8E84-426E-40DD-AFC4-6F175D3DCCD1}">
              <a14:hiddenFill xmlns:a14="http://schemas.microsoft.com/office/drawing/2010/main">
                <a:solidFill>
                  <a:srgbClr val="FFFFFF"/>
                </a:solidFill>
              </a14:hiddenFill>
            </a:ext>
          </a:extLst>
        </p:spPr>
      </p:pic>
      <p:sp>
        <p:nvSpPr>
          <p:cNvPr id="18" name="Left Arrow 19"/>
          <p:cNvSpPr/>
          <p:nvPr/>
        </p:nvSpPr>
        <p:spPr>
          <a:xfrm>
            <a:off x="4447598" y="2403727"/>
            <a:ext cx="1577115" cy="247347"/>
          </a:xfrm>
          <a:prstGeom prst="leftArrow">
            <a:avLst/>
          </a:prstGeom>
          <a:ln w="12700"/>
        </p:spPr>
        <p:style>
          <a:lnRef idx="2">
            <a:schemeClr val="accent1"/>
          </a:lnRef>
          <a:fillRef idx="1">
            <a:schemeClr val="lt1"/>
          </a:fillRef>
          <a:effectRef idx="0">
            <a:schemeClr val="accent1"/>
          </a:effectRef>
          <a:fontRef idx="minor">
            <a:schemeClr val="dk1"/>
          </a:fontRef>
        </p:style>
        <p:txBody>
          <a:bodyPr rtlCol="0" anchor="ctr"/>
          <a:lstStyle/>
          <a:p>
            <a:pPr algn="ctr"/>
            <a:r>
              <a:rPr lang="de-DE" sz="751" dirty="0">
                <a:solidFill>
                  <a:srgbClr val="3362B0"/>
                </a:solidFill>
              </a:rPr>
              <a:t>restore (GUI or CLI)</a:t>
            </a:r>
            <a:endParaRPr lang="en-US" sz="751" dirty="0">
              <a:solidFill>
                <a:srgbClr val="3362B0"/>
              </a:solidFill>
            </a:endParaRPr>
          </a:p>
        </p:txBody>
      </p:sp>
      <p:sp>
        <p:nvSpPr>
          <p:cNvPr id="19" name="TextBox 18"/>
          <p:cNvSpPr txBox="1"/>
          <p:nvPr/>
        </p:nvSpPr>
        <p:spPr>
          <a:xfrm>
            <a:off x="2987910" y="2434981"/>
            <a:ext cx="1191352" cy="207877"/>
          </a:xfrm>
          <a:prstGeom prst="rect">
            <a:avLst/>
          </a:prstGeom>
          <a:noFill/>
        </p:spPr>
        <p:txBody>
          <a:bodyPr wrap="none" rtlCol="0">
            <a:spAutoFit/>
          </a:bodyPr>
          <a:lstStyle/>
          <a:p>
            <a:r>
              <a:rPr lang="de-DE" sz="751" dirty="0">
                <a:solidFill>
                  <a:schemeClr val="accent3"/>
                </a:solidFill>
                <a:latin typeface="Arial" panose="020B0604020202020204" pitchFamily="34" charset="0"/>
                <a:ea typeface="MS PGothic" panose="020B0600070205080204" pitchFamily="34" charset="-128"/>
                <a:cs typeface="Arial" panose="020B0604020202020204" pitchFamily="34" charset="0"/>
              </a:rPr>
              <a:t>Spectrum Scale Cluster</a:t>
            </a:r>
            <a:endParaRPr lang="en-US" sz="751" dirty="0">
              <a:solidFill>
                <a:schemeClr val="accent3"/>
              </a:solidFill>
              <a:latin typeface="Arial" panose="020B0604020202020204" pitchFamily="34" charset="0"/>
              <a:ea typeface="MS PGothic" panose="020B0600070205080204" pitchFamily="34" charset="-128"/>
              <a:cs typeface="Arial" panose="020B0604020202020204" pitchFamily="34" charset="0"/>
            </a:endParaRPr>
          </a:p>
        </p:txBody>
      </p:sp>
      <p:sp>
        <p:nvSpPr>
          <p:cNvPr id="20" name="TextBox 19"/>
          <p:cNvSpPr txBox="1"/>
          <p:nvPr/>
        </p:nvSpPr>
        <p:spPr>
          <a:xfrm>
            <a:off x="6136971" y="2377220"/>
            <a:ext cx="954107" cy="323422"/>
          </a:xfrm>
          <a:prstGeom prst="rect">
            <a:avLst/>
          </a:prstGeom>
          <a:noFill/>
        </p:spPr>
        <p:txBody>
          <a:bodyPr wrap="none" rtlCol="0">
            <a:spAutoFit/>
          </a:bodyPr>
          <a:lstStyle/>
          <a:p>
            <a:pPr algn="ctr"/>
            <a:r>
              <a:rPr lang="de-DE" sz="751" dirty="0">
                <a:solidFill>
                  <a:srgbClr val="3362B0"/>
                </a:solidFill>
                <a:latin typeface="Arial" panose="020B0604020202020204" pitchFamily="34" charset="0"/>
                <a:ea typeface="MS PGothic" panose="020B0600070205080204" pitchFamily="34" charset="-128"/>
                <a:cs typeface="Arial" panose="020B0604020202020204" pitchFamily="34" charset="0"/>
              </a:rPr>
              <a:t>Spectrum Protect </a:t>
            </a:r>
          </a:p>
          <a:p>
            <a:pPr algn="ctr"/>
            <a:r>
              <a:rPr lang="de-DE" sz="751" dirty="0">
                <a:solidFill>
                  <a:srgbClr val="3362B0"/>
                </a:solidFill>
                <a:latin typeface="Arial" panose="020B0604020202020204" pitchFamily="34" charset="0"/>
                <a:ea typeface="MS PGothic" panose="020B0600070205080204" pitchFamily="34" charset="-128"/>
                <a:cs typeface="Arial" panose="020B0604020202020204" pitchFamily="34" charset="0"/>
              </a:rPr>
              <a:t>Server</a:t>
            </a:r>
            <a:endParaRPr lang="en-US" sz="751" dirty="0">
              <a:solidFill>
                <a:srgbClr val="3362B0"/>
              </a:solidFill>
              <a:latin typeface="Arial" panose="020B0604020202020204" pitchFamily="34" charset="0"/>
              <a:ea typeface="MS PGothic" panose="020B0600070205080204" pitchFamily="34" charset="-128"/>
              <a:cs typeface="Arial" panose="020B0604020202020204" pitchFamily="34" charset="0"/>
            </a:endParaRPr>
          </a:p>
        </p:txBody>
      </p:sp>
      <p:sp>
        <p:nvSpPr>
          <p:cNvPr id="21" name="TextBox 20"/>
          <p:cNvSpPr txBox="1"/>
          <p:nvPr/>
        </p:nvSpPr>
        <p:spPr>
          <a:xfrm>
            <a:off x="1649411" y="1403255"/>
            <a:ext cx="1120821" cy="554511"/>
          </a:xfrm>
          <a:prstGeom prst="rect">
            <a:avLst/>
          </a:prstGeom>
          <a:noFill/>
        </p:spPr>
        <p:txBody>
          <a:bodyPr wrap="none" rtlCol="0">
            <a:spAutoFit/>
          </a:bodyPr>
          <a:lstStyle/>
          <a:p>
            <a:pPr algn="ctr"/>
            <a:r>
              <a:rPr lang="de-DE" sz="751" dirty="0">
                <a:solidFill>
                  <a:srgbClr val="3362B0"/>
                </a:solidFill>
                <a:latin typeface="Arial" panose="020B0604020202020204" pitchFamily="34" charset="0"/>
                <a:ea typeface="MS PGothic" panose="020B0600070205080204" pitchFamily="34" charset="-128"/>
                <a:cs typeface="Arial" panose="020B0604020202020204" pitchFamily="34" charset="0"/>
              </a:rPr>
              <a:t>Spectrum Protect</a:t>
            </a:r>
          </a:p>
          <a:p>
            <a:pPr algn="ctr"/>
            <a:r>
              <a:rPr lang="de-DE" sz="751" dirty="0">
                <a:solidFill>
                  <a:srgbClr val="3362B0"/>
                </a:solidFill>
                <a:latin typeface="Arial" panose="020B0604020202020204" pitchFamily="34" charset="0"/>
                <a:ea typeface="MS PGothic" panose="020B0600070205080204" pitchFamily="34" charset="-128"/>
                <a:cs typeface="Arial" panose="020B0604020202020204" pitchFamily="34" charset="0"/>
              </a:rPr>
              <a:t>backup archive client</a:t>
            </a:r>
          </a:p>
          <a:p>
            <a:pPr algn="ctr"/>
            <a:r>
              <a:rPr lang="de-DE" sz="751" dirty="0">
                <a:solidFill>
                  <a:srgbClr val="3362B0"/>
                </a:solidFill>
                <a:latin typeface="Arial" panose="020B0604020202020204" pitchFamily="34" charset="0"/>
                <a:ea typeface="MS PGothic" panose="020B0600070205080204" pitchFamily="34" charset="-128"/>
                <a:cs typeface="Arial" panose="020B0604020202020204" pitchFamily="34" charset="0"/>
              </a:rPr>
              <a:t>typically installed on</a:t>
            </a:r>
          </a:p>
          <a:p>
            <a:pPr algn="ctr"/>
            <a:r>
              <a:rPr lang="de-DE" sz="751" dirty="0">
                <a:solidFill>
                  <a:srgbClr val="3362B0"/>
                </a:solidFill>
                <a:latin typeface="Arial" panose="020B0604020202020204" pitchFamily="34" charset="0"/>
                <a:ea typeface="MS PGothic" panose="020B0600070205080204" pitchFamily="34" charset="-128"/>
                <a:cs typeface="Arial" panose="020B0604020202020204" pitchFamily="34" charset="0"/>
              </a:rPr>
              <a:t>serveral cluster nodes</a:t>
            </a:r>
            <a:endParaRPr lang="en-US" sz="751" dirty="0">
              <a:solidFill>
                <a:srgbClr val="3362B0"/>
              </a:solidFill>
              <a:latin typeface="Arial" panose="020B0604020202020204" pitchFamily="34" charset="0"/>
              <a:ea typeface="MS PGothic" panose="020B0600070205080204" pitchFamily="34" charset="-128"/>
              <a:cs typeface="Arial" panose="020B0604020202020204" pitchFamily="34" charset="0"/>
            </a:endParaRPr>
          </a:p>
        </p:txBody>
      </p:sp>
      <p:pic>
        <p:nvPicPr>
          <p:cNvPr id="22" name="Picture 12" descr="C:\Users\IBM_ADMIN\Pictures\Icons\Spectrum Protect Symbols\128_TSM-Clients.png"/>
          <p:cNvPicPr>
            <a:picLocks noChangeAspect="1" noChangeArrowheads="1"/>
          </p:cNvPicPr>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72009" y="875876"/>
            <a:ext cx="675625" cy="67562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3" descr="C:\Users\IBM_ADMIN\Pictures\Icons\Spectrum Protect Symbols\128_Processes.png"/>
          <p:cNvPicPr>
            <a:picLocks noChangeAspect="1" noChangeArrowheads="1"/>
          </p:cNvPicPr>
          <p:nvPr/>
        </p:nvPicPr>
        <p:blipFill>
          <a:blip r:embed="rId10">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72009" y="1898739"/>
            <a:ext cx="675625" cy="675625"/>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1626168" y="2444263"/>
            <a:ext cx="1167307" cy="438966"/>
          </a:xfrm>
          <a:prstGeom prst="rect">
            <a:avLst/>
          </a:prstGeom>
          <a:noFill/>
        </p:spPr>
        <p:txBody>
          <a:bodyPr wrap="none" rtlCol="0">
            <a:spAutoFit/>
          </a:bodyPr>
          <a:lstStyle/>
          <a:p>
            <a:pPr algn="ctr"/>
            <a:r>
              <a:rPr lang="de-DE" sz="751" dirty="0">
                <a:solidFill>
                  <a:srgbClr val="3362B0"/>
                </a:solidFill>
                <a:latin typeface="Arial" panose="020B0604020202020204" pitchFamily="34" charset="0"/>
                <a:ea typeface="MS PGothic" panose="020B0600070205080204" pitchFamily="34" charset="-128"/>
                <a:cs typeface="Arial" panose="020B0604020202020204" pitchFamily="34" charset="0"/>
              </a:rPr>
              <a:t>Spectrum Scale</a:t>
            </a:r>
          </a:p>
          <a:p>
            <a:pPr algn="ctr"/>
            <a:r>
              <a:rPr lang="de-DE" sz="751" dirty="0">
                <a:solidFill>
                  <a:srgbClr val="3362B0"/>
                </a:solidFill>
                <a:latin typeface="Arial" panose="020B0604020202020204" pitchFamily="34" charset="0"/>
                <a:ea typeface="MS PGothic" panose="020B0600070205080204" pitchFamily="34" charset="-128"/>
                <a:cs typeface="Arial" panose="020B0604020202020204" pitchFamily="34" charset="0"/>
              </a:rPr>
              <a:t>mmbackup tool </a:t>
            </a:r>
          </a:p>
          <a:p>
            <a:pPr algn="ctr"/>
            <a:r>
              <a:rPr lang="de-DE" sz="751" dirty="0">
                <a:solidFill>
                  <a:srgbClr val="3362B0"/>
                </a:solidFill>
                <a:latin typeface="Arial" panose="020B0604020202020204" pitchFamily="34" charset="0"/>
                <a:ea typeface="MS PGothic" panose="020B0600070205080204" pitchFamily="34" charset="-128"/>
                <a:cs typeface="Arial" panose="020B0604020202020204" pitchFamily="34" charset="0"/>
              </a:rPr>
              <a:t>coordinates processing</a:t>
            </a:r>
            <a:endParaRPr lang="en-US" sz="751" dirty="0">
              <a:solidFill>
                <a:srgbClr val="3362B0"/>
              </a:solidFill>
              <a:latin typeface="Arial" panose="020B0604020202020204" pitchFamily="34" charset="0"/>
              <a:ea typeface="MS PGothic" panose="020B0600070205080204" pitchFamily="34" charset="-128"/>
              <a:cs typeface="Arial" panose="020B0604020202020204" pitchFamily="34" charset="0"/>
            </a:endParaRPr>
          </a:p>
        </p:txBody>
      </p:sp>
      <p:sp>
        <p:nvSpPr>
          <p:cNvPr id="25" name="Content Placeholder 1"/>
          <p:cNvSpPr>
            <a:spLocks noGrp="1"/>
          </p:cNvSpPr>
          <p:nvPr>
            <p:ph idx="1"/>
          </p:nvPr>
        </p:nvSpPr>
        <p:spPr>
          <a:xfrm>
            <a:off x="304799" y="3060860"/>
            <a:ext cx="8465127" cy="1675597"/>
          </a:xfrm>
        </p:spPr>
        <p:txBody>
          <a:bodyPr/>
          <a:lstStyle/>
          <a:p>
            <a:r>
              <a:rPr lang="de-DE" sz="1400" dirty="0"/>
              <a:t>Environment: </a:t>
            </a:r>
            <a:r>
              <a:rPr lang="de-DE" dirty="0"/>
              <a:t>Medium IBM Spectrum Scale installations with a single digit number of nodes and file systems. IBM Spectrum Protect backup archive client installed on several cluster nodes</a:t>
            </a:r>
          </a:p>
          <a:p>
            <a:r>
              <a:rPr lang="de-DE" sz="1400" dirty="0"/>
              <a:t>Scalability: </a:t>
            </a:r>
            <a:r>
              <a:rPr lang="de-DE" dirty="0"/>
              <a:t>Tens of millions of files, Tens of terrabytes of data, up to 1.000.000.000 Objects (empirical value)</a:t>
            </a:r>
          </a:p>
          <a:p>
            <a:r>
              <a:rPr lang="de-DE" sz="1400" dirty="0"/>
              <a:t>Processing: </a:t>
            </a:r>
            <a:r>
              <a:rPr lang="de-DE" dirty="0"/>
              <a:t>IBM Spectrum Scale mmbackup scans file system and IBM Spectrum Protect data base and generates list of backup candidates. IBM Spectrum Protect backup archive client used from mmbackup to perform file system backup. </a:t>
            </a:r>
          </a:p>
          <a:p>
            <a:r>
              <a:rPr lang="de-DE" sz="1400" dirty="0"/>
              <a:t>Pros: </a:t>
            </a:r>
            <a:r>
              <a:rPr lang="de-DE" dirty="0"/>
              <a:t>Simple setup and usage, Good performance and scalability</a:t>
            </a:r>
          </a:p>
          <a:p>
            <a:r>
              <a:rPr lang="de-DE" sz="1400" dirty="0"/>
              <a:t>Cons: </a:t>
            </a:r>
            <a:r>
              <a:rPr lang="de-DE" dirty="0"/>
              <a:t>All data goes to one IBM Spectrum Protect server </a:t>
            </a:r>
            <a:endParaRPr lang="en-US" dirty="0"/>
          </a:p>
        </p:txBody>
      </p:sp>
    </p:spTree>
    <p:extLst>
      <p:ext uri="{BB962C8B-B14F-4D97-AF65-F5344CB8AC3E}">
        <p14:creationId xmlns:p14="http://schemas.microsoft.com/office/powerpoint/2010/main" val="4080585933"/>
      </p:ext>
    </p:extLst>
  </p:cSld>
  <p:clrMapOvr>
    <a:masterClrMapping/>
  </p:clrMapOvr>
</p:sld>
</file>

<file path=ppt/theme/theme1.xml><?xml version="1.0" encoding="utf-8"?>
<a:theme xmlns:a="http://schemas.openxmlformats.org/drawingml/2006/main" name="Custom Design">
  <a:themeElements>
    <a:clrScheme name="Custom 21">
      <a:dk1>
        <a:srgbClr val="1A1718"/>
      </a:dk1>
      <a:lt1>
        <a:srgbClr val="FFFFFF"/>
      </a:lt1>
      <a:dk2>
        <a:srgbClr val="000000"/>
      </a:dk2>
      <a:lt2>
        <a:srgbClr val="808080"/>
      </a:lt2>
      <a:accent1>
        <a:srgbClr val="3362B0"/>
      </a:accent1>
      <a:accent2>
        <a:srgbClr val="15A88F"/>
      </a:accent2>
      <a:accent3>
        <a:srgbClr val="7CCD10"/>
      </a:accent3>
      <a:accent4>
        <a:srgbClr val="DD0027"/>
      </a:accent4>
      <a:accent5>
        <a:srgbClr val="EE6129"/>
      </a:accent5>
      <a:accent6>
        <a:srgbClr val="5E2A86"/>
      </a:accent6>
      <a:hlink>
        <a:srgbClr val="3362B0"/>
      </a:hlink>
      <a:folHlink>
        <a:srgbClr val="004069"/>
      </a:folHlink>
    </a:clrScheme>
    <a:fontScheme name="Custom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4266"/>
        </a:dk1>
        <a:lt1>
          <a:srgbClr val="FFFFFF"/>
        </a:lt1>
        <a:dk2>
          <a:srgbClr val="000000"/>
        </a:dk2>
        <a:lt2>
          <a:srgbClr val="808080"/>
        </a:lt2>
        <a:accent1>
          <a:srgbClr val="00B2F2"/>
        </a:accent1>
        <a:accent2>
          <a:srgbClr val="6BC72B"/>
        </a:accent2>
        <a:accent3>
          <a:srgbClr val="FFFFFF"/>
        </a:accent3>
        <a:accent4>
          <a:srgbClr val="003756"/>
        </a:accent4>
        <a:accent5>
          <a:srgbClr val="AAD5F7"/>
        </a:accent5>
        <a:accent6>
          <a:srgbClr val="60B426"/>
        </a:accent6>
        <a:hlink>
          <a:srgbClr val="00B040"/>
        </a:hlink>
        <a:folHlink>
          <a:srgbClr val="00406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2">
      <a:dk1>
        <a:srgbClr val="CCCCFF"/>
      </a:dk1>
      <a:lt1>
        <a:srgbClr val="FFFFFF"/>
      </a:lt1>
      <a:dk2>
        <a:srgbClr val="000000"/>
      </a:dk2>
      <a:lt2>
        <a:srgbClr val="808080"/>
      </a:lt2>
      <a:accent1>
        <a:srgbClr val="7889FB"/>
      </a:accent1>
      <a:accent2>
        <a:srgbClr val="2DB6B3"/>
      </a:accent2>
      <a:accent3>
        <a:srgbClr val="AAAAAA"/>
      </a:accent3>
      <a:accent4>
        <a:srgbClr val="DADADA"/>
      </a:accent4>
      <a:accent5>
        <a:srgbClr val="BEC4FD"/>
      </a:accent5>
      <a:accent6>
        <a:srgbClr val="28A5A2"/>
      </a:accent6>
      <a:hlink>
        <a:srgbClr val="808080"/>
      </a:hlink>
      <a:folHlink>
        <a:srgbClr val="D18213"/>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chemeClr val="accent2"/>
          </a:buClr>
          <a:buSzTx/>
          <a:buFontTx/>
          <a:buChar char="•"/>
          <a:tabLst/>
          <a:defRPr kumimoji="0" lang="en-US" altLang="en-US" sz="12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chemeClr val="accent2"/>
          </a:buClr>
          <a:buSzTx/>
          <a:buFontTx/>
          <a:buChar char="•"/>
          <a:tabLst/>
          <a:defRPr kumimoji="0" lang="en-US" altLang="en-US" sz="12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1_Default Design 1">
        <a:dk1>
          <a:srgbClr val="CCCCFF"/>
        </a:dk1>
        <a:lt1>
          <a:srgbClr val="FFFFFF"/>
        </a:lt1>
        <a:dk2>
          <a:srgbClr val="000000"/>
        </a:dk2>
        <a:lt2>
          <a:srgbClr val="808080"/>
        </a:lt2>
        <a:accent1>
          <a:srgbClr val="7889FB"/>
        </a:accent1>
        <a:accent2>
          <a:srgbClr val="2DB6B3"/>
        </a:accent2>
        <a:accent3>
          <a:srgbClr val="AAAAAA"/>
        </a:accent3>
        <a:accent4>
          <a:srgbClr val="DADADA"/>
        </a:accent4>
        <a:accent5>
          <a:srgbClr val="BEC4FD"/>
        </a:accent5>
        <a:accent6>
          <a:srgbClr val="28A5A2"/>
        </a:accent6>
        <a:hlink>
          <a:srgbClr val="C0C0C0"/>
        </a:hlink>
        <a:folHlink>
          <a:srgbClr val="D18213"/>
        </a:folHlink>
      </a:clrScheme>
      <a:clrMap bg1="dk2" tx1="lt1" bg2="dk1" tx2="lt2" accent1="accent1" accent2="accent2" accent3="accent3" accent4="accent4" accent5="accent5" accent6="accent6" hlink="hlink" folHlink="folHlink"/>
    </a:extraClrScheme>
    <a:extraClrScheme>
      <a:clrScheme name="1_Default Design 2">
        <a:dk1>
          <a:srgbClr val="CCCCFF"/>
        </a:dk1>
        <a:lt1>
          <a:srgbClr val="FFFFFF"/>
        </a:lt1>
        <a:dk2>
          <a:srgbClr val="000000"/>
        </a:dk2>
        <a:lt2>
          <a:srgbClr val="808080"/>
        </a:lt2>
        <a:accent1>
          <a:srgbClr val="7889FB"/>
        </a:accent1>
        <a:accent2>
          <a:srgbClr val="2DB6B3"/>
        </a:accent2>
        <a:accent3>
          <a:srgbClr val="AAAAAA"/>
        </a:accent3>
        <a:accent4>
          <a:srgbClr val="DADADA"/>
        </a:accent4>
        <a:accent5>
          <a:srgbClr val="BEC4FD"/>
        </a:accent5>
        <a:accent6>
          <a:srgbClr val="28A5A2"/>
        </a:accent6>
        <a:hlink>
          <a:srgbClr val="808080"/>
        </a:hlink>
        <a:folHlink>
          <a:srgbClr val="D18213"/>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8875</TotalTime>
  <Words>3199</Words>
  <Application>Microsoft Office PowerPoint</Application>
  <PresentationFormat>Custom</PresentationFormat>
  <Paragraphs>451</Paragraphs>
  <Slides>26</Slides>
  <Notes>15</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0</vt:i4>
      </vt:variant>
      <vt:variant>
        <vt:lpstr>Slide Titles</vt:lpstr>
      </vt:variant>
      <vt:variant>
        <vt:i4>26</vt:i4>
      </vt:variant>
    </vt:vector>
  </HeadingPairs>
  <TitlesOfParts>
    <vt:vector size="36" baseType="lpstr">
      <vt:lpstr>MS PGothic</vt:lpstr>
      <vt:lpstr>MS PGothic</vt:lpstr>
      <vt:lpstr>Arial</vt:lpstr>
      <vt:lpstr>Calibri</vt:lpstr>
      <vt:lpstr>Courier New</vt:lpstr>
      <vt:lpstr>Times New Roman</vt:lpstr>
      <vt:lpstr>Wingdings</vt:lpstr>
      <vt:lpstr>ヒラギノ角ゴ Pro W3</vt:lpstr>
      <vt:lpstr>Custom Design</vt:lpstr>
      <vt:lpstr>1_Default Design</vt:lpstr>
      <vt:lpstr> IBM Spectrum Scale™ User Group Spectrum Protect on Spectrum Scale</vt:lpstr>
      <vt:lpstr>About the speaker:</vt:lpstr>
      <vt:lpstr>PowerPoint Presentation</vt:lpstr>
      <vt:lpstr>Agenda</vt:lpstr>
      <vt:lpstr>IBM Spectrum Protect™ – (formerly IBM Tivoli® Storage Manager) Comprehensive backup and recovery suite for physical, virtual and cloud environments</vt:lpstr>
      <vt:lpstr>Spectrum Protect / Spectrum Scale Integration Overview</vt:lpstr>
      <vt:lpstr>PowerPoint Presentation</vt:lpstr>
      <vt:lpstr>IBM Spectrum Protect progressive incremental backup</vt:lpstr>
      <vt:lpstr>IBM Spectrum Scale mmbackup on file system level</vt:lpstr>
      <vt:lpstr>M: IBM Spectrum Scale mmbackup on file system level</vt:lpstr>
      <vt:lpstr>Peta Scale Data Protection – Architecture</vt:lpstr>
      <vt:lpstr>Petascale Data Protection</vt:lpstr>
      <vt:lpstr>Peta Scale Data Protection – Technology</vt:lpstr>
      <vt:lpstr>PowerPoint Presentation</vt:lpstr>
      <vt:lpstr>IBM Spectrum Protect™ Blueprints</vt:lpstr>
      <vt:lpstr>Disk-based backup solution with replication</vt:lpstr>
      <vt:lpstr>Spectrum Protect on Spectrum Scale - Overview</vt:lpstr>
      <vt:lpstr>Deployment options</vt:lpstr>
      <vt:lpstr>Blueprint configurations, IBM® POWER8™</vt:lpstr>
      <vt:lpstr>IBM Elastic Storage Server configurations</vt:lpstr>
      <vt:lpstr>Protect + ESS blueprint design</vt:lpstr>
      <vt:lpstr>Protect + ESS configuration details</vt:lpstr>
      <vt:lpstr>Protect + ESS configuration details (continued)</vt:lpstr>
      <vt:lpstr>Protect + ESS configuration details (continued)</vt:lpstr>
      <vt:lpstr>References</vt:lpstr>
      <vt:lpstr>Thank you</vt:lpstr>
    </vt:vector>
  </TitlesOfParts>
  <Company>VSA Partners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Jason Basler</dc:creator>
  <cp:lastModifiedBy>Jason</cp:lastModifiedBy>
  <cp:revision>207</cp:revision>
  <dcterms:created xsi:type="dcterms:W3CDTF">2014-02-19T16:27:13Z</dcterms:created>
  <dcterms:modified xsi:type="dcterms:W3CDTF">2017-04-03T17:30:18Z</dcterms:modified>
</cp:coreProperties>
</file>